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9"/>
  </p:notesMasterIdLst>
  <p:sldIdLst>
    <p:sldId id="290" r:id="rId2"/>
    <p:sldId id="257" r:id="rId3"/>
    <p:sldId id="258" r:id="rId4"/>
    <p:sldId id="292" r:id="rId5"/>
    <p:sldId id="293" r:id="rId6"/>
    <p:sldId id="294" r:id="rId7"/>
    <p:sldId id="295" r:id="rId8"/>
    <p:sldId id="259" r:id="rId9"/>
    <p:sldId id="261" r:id="rId10"/>
    <p:sldId id="263"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97" r:id="rId33"/>
    <p:sldId id="286" r:id="rId34"/>
    <p:sldId id="287" r:id="rId35"/>
    <p:sldId id="288" r:id="rId36"/>
    <p:sldId id="289" r:id="rId37"/>
    <p:sldId id="291" r:id="rId38"/>
  </p:sldIdLst>
  <p:sldSz cx="17340263"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4A4D7"/>
    <a:srgbClr val="86CFFF"/>
    <a:srgbClr val="F2F6FA"/>
    <a:srgbClr val="FFFFFF"/>
    <a:srgbClr val="FF2362"/>
    <a:srgbClr val="FA9BBD"/>
    <a:srgbClr val="F475AA"/>
    <a:srgbClr val="7D81C0"/>
    <a:srgbClr val="F1FCFE"/>
    <a:srgbClr val="E513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33" d="100"/>
          <a:sy n="33" d="100"/>
        </p:scale>
        <p:origin x="1330" y="8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381000" y="685800"/>
            <a:ext cx="6096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 name="Shape 244"/>
          <p:cNvSpPr>
            <a:spLocks noGrp="1" noRot="1" noChangeAspect="1"/>
          </p:cNvSpPr>
          <p:nvPr>
            <p:ph type="sldImg"/>
          </p:nvPr>
        </p:nvSpPr>
        <p:spPr>
          <a:xfrm>
            <a:off x="381000" y="685800"/>
            <a:ext cx="6096000" cy="3429000"/>
          </a:xfrm>
          <a:prstGeom prst="rect">
            <a:avLst/>
          </a:prstGeom>
        </p:spPr>
        <p:txBody>
          <a:bodyPr/>
          <a:lstStyle/>
          <a:p>
            <a:endParaRPr/>
          </a:p>
        </p:txBody>
      </p:sp>
      <p:sp>
        <p:nvSpPr>
          <p:cNvPr id="245" name="Shape 245"/>
          <p:cNvSpPr>
            <a:spLocks noGrp="1"/>
          </p:cNvSpPr>
          <p:nvPr>
            <p:ph type="body" sz="quarter" idx="1"/>
          </p:nvPr>
        </p:nvSpPr>
        <p:spPr>
          <a:prstGeom prst="rect">
            <a:avLst/>
          </a:prstGeom>
        </p:spPr>
        <p:txBody>
          <a:bodyPr/>
          <a:lstStyle/>
          <a:p>
            <a:r>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Image"/>
          <p:cNvSpPr>
            <a:spLocks noGrp="1"/>
          </p:cNvSpPr>
          <p:nvPr>
            <p:ph type="pic" idx="13"/>
          </p:nvPr>
        </p:nvSpPr>
        <p:spPr>
          <a:xfrm>
            <a:off x="0" y="0"/>
            <a:ext cx="17340263" cy="9753600"/>
          </a:xfrm>
          <a:prstGeom prst="rect">
            <a:avLst/>
          </a:prstGeom>
        </p:spPr>
        <p:txBody>
          <a:bodyPr lIns="91439" tIns="45719" rIns="91439" bIns="45719">
            <a:noAutofit/>
          </a:bodyPr>
          <a:lstStyle/>
          <a:p>
            <a:endParaRPr/>
          </a:p>
        </p:txBody>
      </p:sp>
      <p:sp>
        <p:nvSpPr>
          <p:cNvPr id="23" name="Line"/>
          <p:cNvSpPr>
            <a:spLocks noGrp="1"/>
          </p:cNvSpPr>
          <p:nvPr>
            <p:ph type="body" sz="quarter" idx="14"/>
          </p:nvPr>
        </p:nvSpPr>
        <p:spPr>
          <a:xfrm flipV="1">
            <a:off x="541883" y="6140894"/>
            <a:ext cx="16256497" cy="263"/>
          </a:xfrm>
          <a:prstGeom prst="line">
            <a:avLst/>
          </a:prstGeom>
          <a:ln w="38100">
            <a:solidFill>
              <a:srgbClr val="A6AAA9"/>
            </a:solidFill>
          </a:ln>
        </p:spPr>
        <p:txBody>
          <a:bodyPr anchor="ctr">
            <a:noAutofit/>
          </a:bodyPr>
          <a:lstStyle>
            <a:lvl1pPr marL="0" indent="0" defTabSz="457200">
              <a:spcBef>
                <a:spcPts val="0"/>
              </a:spcBef>
              <a:buClrTx/>
              <a:buSzTx/>
              <a:buFontTx/>
              <a:buNone/>
              <a:defRPr sz="1200">
                <a:solidFill>
                  <a:srgbClr val="000000"/>
                </a:solidFill>
                <a:latin typeface="Helvetica"/>
                <a:cs typeface="Helvetica"/>
                <a:sym typeface="Helvetica"/>
              </a:defRPr>
            </a:lvl1p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541883" y="6426200"/>
            <a:ext cx="16256497" cy="2705100"/>
          </a:xfrm>
          <a:prstGeom prst="rect">
            <a:avLst/>
          </a:prstGeom>
        </p:spPr>
        <p:txBody>
          <a:bodyPr/>
          <a:lstStyle>
            <a:lvl1pPr>
              <a:spcBef>
                <a:spcPts val="0"/>
              </a:spcBef>
              <a:defRPr sz="17000"/>
            </a:lvl1pPr>
          </a:lstStyle>
          <a:p>
            <a:r>
              <a:t>Title Text</a:t>
            </a:r>
          </a:p>
        </p:txBody>
      </p:sp>
      <p:sp>
        <p:nvSpPr>
          <p:cNvPr id="25" name="Body Level One…"/>
          <p:cNvSpPr txBox="1">
            <a:spLocks noGrp="1"/>
          </p:cNvSpPr>
          <p:nvPr>
            <p:ph type="body" sz="quarter" idx="1"/>
          </p:nvPr>
        </p:nvSpPr>
        <p:spPr>
          <a:xfrm>
            <a:off x="541883" y="4267200"/>
            <a:ext cx="16256497"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16337426" y="431800"/>
            <a:ext cx="464871" cy="405432"/>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1" name="Image"/>
          <p:cNvSpPr>
            <a:spLocks noGrp="1"/>
          </p:cNvSpPr>
          <p:nvPr>
            <p:ph type="pic" sz="half" idx="13"/>
          </p:nvPr>
        </p:nvSpPr>
        <p:spPr>
          <a:xfrm>
            <a:off x="8671137" y="0"/>
            <a:ext cx="8670133" cy="4864100"/>
          </a:xfrm>
          <a:prstGeom prst="rect">
            <a:avLst/>
          </a:prstGeom>
        </p:spPr>
        <p:txBody>
          <a:bodyPr lIns="91439" tIns="45719" rIns="91439" bIns="45719">
            <a:noAutofit/>
          </a:bodyPr>
          <a:lstStyle/>
          <a:p>
            <a:endParaRPr/>
          </a:p>
        </p:txBody>
      </p:sp>
      <p:sp>
        <p:nvSpPr>
          <p:cNvPr id="112" name="Image"/>
          <p:cNvSpPr>
            <a:spLocks noGrp="1"/>
          </p:cNvSpPr>
          <p:nvPr>
            <p:ph type="pic" sz="half" idx="14"/>
          </p:nvPr>
        </p:nvSpPr>
        <p:spPr>
          <a:xfrm>
            <a:off x="8670131" y="4902200"/>
            <a:ext cx="8670132" cy="4864100"/>
          </a:xfrm>
          <a:prstGeom prst="rect">
            <a:avLst/>
          </a:prstGeom>
        </p:spPr>
        <p:txBody>
          <a:bodyPr lIns="91439" tIns="45719" rIns="91439" bIns="45719">
            <a:noAutofit/>
          </a:bodyPr>
          <a:lstStyle/>
          <a:p>
            <a:endParaRPr/>
          </a:p>
        </p:txBody>
      </p:sp>
      <p:sp>
        <p:nvSpPr>
          <p:cNvPr id="113" name="Image"/>
          <p:cNvSpPr>
            <a:spLocks noGrp="1"/>
          </p:cNvSpPr>
          <p:nvPr>
            <p:ph type="pic" idx="15"/>
          </p:nvPr>
        </p:nvSpPr>
        <p:spPr>
          <a:xfrm>
            <a:off x="0" y="0"/>
            <a:ext cx="8624975" cy="9753600"/>
          </a:xfrm>
          <a:prstGeom prst="rect">
            <a:avLst/>
          </a:prstGeom>
        </p:spPr>
        <p:txBody>
          <a:bodyPr lIns="91439" tIns="45719" rIns="91439" bIns="45719">
            <a:noAutofit/>
          </a:bodyPr>
          <a:lstStyle/>
          <a:p>
            <a:endParaRP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1" name="Callout"/>
          <p:cNvSpPr/>
          <p:nvPr/>
        </p:nvSpPr>
        <p:spPr>
          <a:xfrm>
            <a:off x="626553" y="2362201"/>
            <a:ext cx="16087158"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sz="2800"/>
          </a:p>
        </p:txBody>
      </p:sp>
      <p:sp>
        <p:nvSpPr>
          <p:cNvPr id="122" name="Type a quote here."/>
          <p:cNvSpPr txBox="1">
            <a:spLocks noGrp="1"/>
          </p:cNvSpPr>
          <p:nvPr>
            <p:ph type="body" sz="quarter" idx="13"/>
          </p:nvPr>
        </p:nvSpPr>
        <p:spPr>
          <a:xfrm>
            <a:off x="1185370" y="2908300"/>
            <a:ext cx="14969524" cy="1297944"/>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23" name="Johnny Appleseed"/>
          <p:cNvSpPr txBox="1">
            <a:spLocks noGrp="1"/>
          </p:cNvSpPr>
          <p:nvPr>
            <p:ph type="body" sz="quarter" idx="14"/>
          </p:nvPr>
        </p:nvSpPr>
        <p:spPr>
          <a:xfrm>
            <a:off x="541883" y="7789333"/>
            <a:ext cx="16256497"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r>
              <a:t>Johnny Appleseed</a:t>
            </a:r>
          </a:p>
        </p:txBody>
      </p:sp>
      <p:sp>
        <p:nvSpPr>
          <p:cNvPr id="124" name="Text"/>
          <p:cNvSpPr txBox="1">
            <a:spLocks noGrp="1"/>
          </p:cNvSpPr>
          <p:nvPr>
            <p:ph type="body" sz="quarter" idx="15"/>
          </p:nvPr>
        </p:nvSpPr>
        <p:spPr>
          <a:xfrm>
            <a:off x="541883" y="508968"/>
            <a:ext cx="14901789" cy="405432"/>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2" name="Type a quote here."/>
          <p:cNvSpPr txBox="1">
            <a:spLocks noGrp="1"/>
          </p:cNvSpPr>
          <p:nvPr>
            <p:ph type="body" sz="quarter" idx="13"/>
          </p:nvPr>
        </p:nvSpPr>
        <p:spPr>
          <a:xfrm>
            <a:off x="7857307" y="2641600"/>
            <a:ext cx="8941073" cy="2501900"/>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33" name="Image"/>
          <p:cNvSpPr>
            <a:spLocks noGrp="1"/>
          </p:cNvSpPr>
          <p:nvPr>
            <p:ph type="pic" idx="14"/>
          </p:nvPr>
        </p:nvSpPr>
        <p:spPr>
          <a:xfrm>
            <a:off x="0" y="0"/>
            <a:ext cx="7315423" cy="9753600"/>
          </a:xfrm>
          <a:prstGeom prst="rect">
            <a:avLst/>
          </a:prstGeom>
        </p:spPr>
        <p:txBody>
          <a:bodyPr lIns="91439" tIns="45719" rIns="91439" bIns="45719">
            <a:noAutofit/>
          </a:bodyPr>
          <a:lstStyle/>
          <a:p>
            <a:endParaRPr/>
          </a:p>
        </p:txBody>
      </p:sp>
      <p:sp>
        <p:nvSpPr>
          <p:cNvPr id="134" name="Johnny Appleseed"/>
          <p:cNvSpPr txBox="1">
            <a:spLocks noGrp="1"/>
          </p:cNvSpPr>
          <p:nvPr>
            <p:ph type="body" sz="quarter" idx="15"/>
          </p:nvPr>
        </p:nvSpPr>
        <p:spPr>
          <a:xfrm>
            <a:off x="7857307" y="7708174"/>
            <a:ext cx="8941073" cy="1025922"/>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r>
              <a:t>Johnny Appleseed</a:t>
            </a: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2" name="Image"/>
          <p:cNvSpPr>
            <a:spLocks noGrp="1"/>
          </p:cNvSpPr>
          <p:nvPr>
            <p:ph type="pic" idx="13"/>
          </p:nvPr>
        </p:nvSpPr>
        <p:spPr>
          <a:xfrm>
            <a:off x="0" y="0"/>
            <a:ext cx="17340263" cy="9753600"/>
          </a:xfrm>
          <a:prstGeom prst="rect">
            <a:avLst/>
          </a:prstGeom>
        </p:spPr>
        <p:txBody>
          <a:bodyPr lIns="91439" tIns="45719" rIns="91439" bIns="45719">
            <a:noAutofit/>
          </a:bodyPr>
          <a:lstStyle/>
          <a:p>
            <a:endParaRP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541883" y="6140894"/>
            <a:ext cx="16256497"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sz="1200"/>
          </a:p>
        </p:txBody>
      </p:sp>
      <p:sp>
        <p:nvSpPr>
          <p:cNvPr id="34" name="Title Text"/>
          <p:cNvSpPr txBox="1">
            <a:spLocks noGrp="1"/>
          </p:cNvSpPr>
          <p:nvPr>
            <p:ph type="title"/>
          </p:nvPr>
        </p:nvSpPr>
        <p:spPr>
          <a:xfrm>
            <a:off x="541883" y="6426200"/>
            <a:ext cx="16256497" cy="2705100"/>
          </a:xfrm>
          <a:prstGeom prst="rect">
            <a:avLst/>
          </a:prstGeom>
        </p:spPr>
        <p:txBody>
          <a:bodyPr/>
          <a:lstStyle>
            <a:lvl1pPr>
              <a:spcBef>
                <a:spcPts val="0"/>
              </a:spcBef>
              <a:defRPr sz="17000"/>
            </a:lvl1pPr>
          </a:lstStyle>
          <a:p>
            <a:r>
              <a:t>Title Text</a:t>
            </a:r>
          </a:p>
        </p:txBody>
      </p:sp>
      <p:sp>
        <p:nvSpPr>
          <p:cNvPr id="35" name="Body Level One…"/>
          <p:cNvSpPr txBox="1">
            <a:spLocks noGrp="1"/>
          </p:cNvSpPr>
          <p:nvPr>
            <p:ph type="body" sz="quarter" idx="1"/>
          </p:nvPr>
        </p:nvSpPr>
        <p:spPr>
          <a:xfrm>
            <a:off x="541883" y="4267200"/>
            <a:ext cx="16256497"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16293983" y="419100"/>
            <a:ext cx="464871" cy="405432"/>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 Center">
    <p:bg>
      <p:bgPr>
        <a:solidFill>
          <a:srgbClr val="222222"/>
        </a:soli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541883" y="4038600"/>
            <a:ext cx="16256497" cy="4521200"/>
          </a:xfrm>
          <a:prstGeom prst="rect">
            <a:avLst/>
          </a:prstGeom>
        </p:spPr>
        <p:txBody>
          <a:bodyPr/>
          <a:lstStyle>
            <a:lvl1pPr>
              <a:spcBef>
                <a:spcPts val="0"/>
              </a:spcBef>
              <a:defRPr sz="17000"/>
            </a:lvl1pPr>
          </a:lstStyle>
          <a:p>
            <a:r>
              <a:t>Title Text</a:t>
            </a:r>
          </a:p>
        </p:txBody>
      </p:sp>
      <p:sp>
        <p:nvSpPr>
          <p:cNvPr id="44" name="Slide Number"/>
          <p:cNvSpPr txBox="1">
            <a:spLocks noGrp="1"/>
          </p:cNvSpPr>
          <p:nvPr>
            <p:ph type="sldNum" sz="quarter" idx="2"/>
          </p:nvPr>
        </p:nvSpPr>
        <p:spPr>
          <a:xfrm>
            <a:off x="16337426" y="431800"/>
            <a:ext cx="464871" cy="405432"/>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Line"/>
          <p:cNvSpPr/>
          <p:nvPr/>
        </p:nvSpPr>
        <p:spPr>
          <a:xfrm flipV="1">
            <a:off x="7857307" y="6141013"/>
            <a:ext cx="8941073"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sz="1200"/>
          </a:p>
        </p:txBody>
      </p:sp>
      <p:sp>
        <p:nvSpPr>
          <p:cNvPr id="52" name="Image"/>
          <p:cNvSpPr>
            <a:spLocks noGrp="1"/>
          </p:cNvSpPr>
          <p:nvPr>
            <p:ph type="pic" idx="13"/>
          </p:nvPr>
        </p:nvSpPr>
        <p:spPr>
          <a:xfrm>
            <a:off x="0" y="0"/>
            <a:ext cx="7315423" cy="97536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7857307" y="6426200"/>
            <a:ext cx="8941073" cy="2705100"/>
          </a:xfrm>
          <a:prstGeom prst="rect">
            <a:avLst/>
          </a:prstGeom>
        </p:spPr>
        <p:txBody>
          <a:bodyPr/>
          <a:lstStyle>
            <a:lvl1pPr>
              <a:spcBef>
                <a:spcPts val="0"/>
              </a:spcBef>
              <a:defRPr sz="17000"/>
            </a:lvl1pPr>
          </a:lstStyle>
          <a:p>
            <a:r>
              <a:t>Title Text</a:t>
            </a:r>
          </a:p>
        </p:txBody>
      </p:sp>
      <p:sp>
        <p:nvSpPr>
          <p:cNvPr id="54" name="Body Level One…"/>
          <p:cNvSpPr txBox="1">
            <a:spLocks noGrp="1"/>
          </p:cNvSpPr>
          <p:nvPr>
            <p:ph type="body" sz="quarter" idx="1"/>
          </p:nvPr>
        </p:nvSpPr>
        <p:spPr>
          <a:xfrm>
            <a:off x="7857307" y="4267200"/>
            <a:ext cx="8941073"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16337426" y="431800"/>
            <a:ext cx="464871" cy="405432"/>
          </a:xfrm>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ext"/>
          <p:cNvSpPr txBox="1">
            <a:spLocks noGrp="1"/>
          </p:cNvSpPr>
          <p:nvPr>
            <p:ph type="body" sz="quarter" idx="13"/>
          </p:nvPr>
        </p:nvSpPr>
        <p:spPr>
          <a:xfrm>
            <a:off x="541883" y="508968"/>
            <a:ext cx="14901789" cy="405432"/>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Text"/>
          <p:cNvSpPr txBox="1">
            <a:spLocks noGrp="1"/>
          </p:cNvSpPr>
          <p:nvPr>
            <p:ph type="body" sz="quarter" idx="13"/>
          </p:nvPr>
        </p:nvSpPr>
        <p:spPr>
          <a:xfrm>
            <a:off x="541883" y="508968"/>
            <a:ext cx="14901789" cy="405432"/>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Text"/>
          <p:cNvSpPr txBox="1">
            <a:spLocks noGrp="1"/>
          </p:cNvSpPr>
          <p:nvPr>
            <p:ph type="body" sz="quarter" idx="13"/>
          </p:nvPr>
        </p:nvSpPr>
        <p:spPr>
          <a:xfrm>
            <a:off x="541883" y="508968"/>
            <a:ext cx="14901789" cy="405432"/>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82" name="Title Text"/>
          <p:cNvSpPr txBox="1">
            <a:spLocks noGrp="1"/>
          </p:cNvSpPr>
          <p:nvPr>
            <p:ph type="title"/>
          </p:nvPr>
        </p:nvSpPr>
        <p:spPr>
          <a:prstGeom prst="rect">
            <a:avLst/>
          </a:prstGeom>
        </p:spPr>
        <p:txBody>
          <a:bodyPr/>
          <a:lstStyle/>
          <a:p>
            <a:r>
              <a:t>Title Text</a:t>
            </a:r>
          </a:p>
        </p:txBody>
      </p:sp>
      <p:sp>
        <p:nvSpPr>
          <p:cNvPr id="8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1" name="Text"/>
          <p:cNvSpPr txBox="1">
            <a:spLocks noGrp="1"/>
          </p:cNvSpPr>
          <p:nvPr>
            <p:ph type="body" sz="quarter" idx="13"/>
          </p:nvPr>
        </p:nvSpPr>
        <p:spPr>
          <a:xfrm>
            <a:off x="541883" y="508968"/>
            <a:ext cx="14901789" cy="405432"/>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92" name="Image"/>
          <p:cNvSpPr>
            <a:spLocks noGrp="1"/>
          </p:cNvSpPr>
          <p:nvPr>
            <p:ph type="pic" sz="half" idx="14"/>
          </p:nvPr>
        </p:nvSpPr>
        <p:spPr>
          <a:xfrm>
            <a:off x="9482957" y="1536700"/>
            <a:ext cx="7315423" cy="7797800"/>
          </a:xfrm>
          <a:prstGeom prst="rect">
            <a:avLst/>
          </a:prstGeom>
        </p:spPr>
        <p:txBody>
          <a:bodyPr lIns="91439" tIns="45719" rIns="91439" bIns="45719">
            <a:noAutofit/>
          </a:bodyPr>
          <a:lstStyle/>
          <a:p>
            <a:endParaRPr/>
          </a:p>
        </p:txBody>
      </p:sp>
      <p:sp>
        <p:nvSpPr>
          <p:cNvPr id="93" name="Title Text"/>
          <p:cNvSpPr txBox="1">
            <a:spLocks noGrp="1"/>
          </p:cNvSpPr>
          <p:nvPr>
            <p:ph type="title"/>
          </p:nvPr>
        </p:nvSpPr>
        <p:spPr>
          <a:xfrm>
            <a:off x="541883" y="1536700"/>
            <a:ext cx="8399190" cy="723900"/>
          </a:xfrm>
          <a:prstGeom prst="rect">
            <a:avLst/>
          </a:prstGeom>
        </p:spPr>
        <p:txBody>
          <a:bodyPr/>
          <a:lstStyle/>
          <a:p>
            <a:r>
              <a:t>Title Text</a:t>
            </a:r>
          </a:p>
        </p:txBody>
      </p:sp>
      <p:sp>
        <p:nvSpPr>
          <p:cNvPr id="94" name="Body Level One…"/>
          <p:cNvSpPr txBox="1">
            <a:spLocks noGrp="1"/>
          </p:cNvSpPr>
          <p:nvPr>
            <p:ph type="body" sz="half" idx="1"/>
          </p:nvPr>
        </p:nvSpPr>
        <p:spPr>
          <a:xfrm>
            <a:off x="541883" y="2743200"/>
            <a:ext cx="839919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2" name="Text"/>
          <p:cNvSpPr txBox="1">
            <a:spLocks noGrp="1"/>
          </p:cNvSpPr>
          <p:nvPr>
            <p:ph type="body" sz="quarter" idx="13"/>
          </p:nvPr>
        </p:nvSpPr>
        <p:spPr>
          <a:xfrm>
            <a:off x="541883" y="508968"/>
            <a:ext cx="14901789" cy="405432"/>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0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541883" y="993161"/>
            <a:ext cx="16256497"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sz="1200"/>
          </a:p>
        </p:txBody>
      </p:sp>
      <p:sp>
        <p:nvSpPr>
          <p:cNvPr id="3" name="Title Text"/>
          <p:cNvSpPr txBox="1">
            <a:spLocks noGrp="1"/>
          </p:cNvSpPr>
          <p:nvPr>
            <p:ph type="title"/>
          </p:nvPr>
        </p:nvSpPr>
        <p:spPr>
          <a:xfrm>
            <a:off x="541883" y="1536700"/>
            <a:ext cx="16256497" cy="7239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541883" y="2743200"/>
            <a:ext cx="16256497" cy="61087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6327001" y="431800"/>
            <a:ext cx="464871" cy="405432"/>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p:titleStyle>
    <p:bodyStyle>
      <a:lvl1pPr marL="444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3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jpeg"/></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gif"/><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5">
            <a:hueOff val="-234537"/>
            <a:satOff val="-1108"/>
            <a:lumOff val="-14796"/>
          </a:schemeClr>
        </a:solidFill>
        <a:effectLst/>
      </p:bgPr>
    </p:bg>
    <p:spTree>
      <p:nvGrpSpPr>
        <p:cNvPr id="1" name=""/>
        <p:cNvGrpSpPr/>
        <p:nvPr/>
      </p:nvGrpSpPr>
      <p:grpSpPr>
        <a:xfrm>
          <a:off x="0" y="0"/>
          <a:ext cx="0" cy="0"/>
          <a:chOff x="0" y="0"/>
          <a:chExt cx="0" cy="0"/>
        </a:xfrm>
      </p:grpSpPr>
      <p:sp>
        <p:nvSpPr>
          <p:cNvPr id="166" name="Man of Notes"/>
          <p:cNvSpPr txBox="1">
            <a:spLocks noGrp="1"/>
          </p:cNvSpPr>
          <p:nvPr>
            <p:ph type="title"/>
          </p:nvPr>
        </p:nvSpPr>
        <p:spPr>
          <a:xfrm>
            <a:off x="2315493" y="2151285"/>
            <a:ext cx="12709277" cy="2377630"/>
          </a:xfrm>
          <a:prstGeom prst="rect">
            <a:avLst/>
          </a:prstGeom>
        </p:spPr>
        <p:txBody>
          <a:bodyPr>
            <a:normAutofit fontScale="90000"/>
          </a:bodyPr>
          <a:lstStyle>
            <a:lvl1pPr>
              <a:defRPr>
                <a:solidFill>
                  <a:schemeClr val="accent4"/>
                </a:solidFill>
              </a:defRPr>
            </a:lvl1pPr>
          </a:lstStyle>
          <a:p>
            <a:r>
              <a:rPr dirty="0"/>
              <a:t>Man of Notes</a:t>
            </a:r>
          </a:p>
        </p:txBody>
      </p:sp>
      <p:pic>
        <p:nvPicPr>
          <p:cNvPr id="167" name="05-1.ai" descr="05-1.ai"/>
          <p:cNvPicPr>
            <a:picLocks noChangeAspect="1"/>
          </p:cNvPicPr>
          <p:nvPr/>
        </p:nvPicPr>
        <p:blipFill>
          <a:blip r:embed="rId2">
            <a:extLst/>
          </a:blip>
          <a:stretch>
            <a:fillRect/>
          </a:stretch>
        </p:blipFill>
        <p:spPr>
          <a:xfrm>
            <a:off x="5400748" y="4528915"/>
            <a:ext cx="5798854" cy="4588519"/>
          </a:xfrm>
          <a:prstGeom prst="rect">
            <a:avLst/>
          </a:prstGeom>
          <a:ln w="12700">
            <a:miter lim="400000"/>
          </a:ln>
          <a:effectLst>
            <a:outerShdw blurRad="25400" dist="68392" dir="2700000" rotWithShape="0">
              <a:srgbClr val="000000">
                <a:alpha val="58079"/>
              </a:srgbClr>
            </a:outerShdw>
          </a:effectLst>
        </p:spPr>
      </p:pic>
      <p:sp>
        <p:nvSpPr>
          <p:cNvPr id="168" name="Project Guide : Prof Vaidhehi V…"/>
          <p:cNvSpPr txBox="1"/>
          <p:nvPr/>
        </p:nvSpPr>
        <p:spPr>
          <a:xfrm>
            <a:off x="11199602" y="8502789"/>
            <a:ext cx="5798854" cy="58323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lvl="3" algn="r">
              <a:lnSpc>
                <a:spcPct val="10000"/>
              </a:lnSpc>
              <a:spcBef>
                <a:spcPts val="2800"/>
              </a:spcBef>
              <a:defRPr b="1">
                <a:solidFill>
                  <a:schemeClr val="accent4"/>
                </a:solidFill>
                <a:latin typeface="Avenir Next"/>
                <a:ea typeface="Avenir Next"/>
                <a:cs typeface="Avenir Next"/>
                <a:sym typeface="Avenir Next"/>
              </a:defRPr>
            </a:pPr>
            <a:r>
              <a:t>Project Guide : Prof Vaidhehi V</a:t>
            </a:r>
          </a:p>
          <a:p>
            <a:pPr lvl="3" algn="r">
              <a:lnSpc>
                <a:spcPct val="10000"/>
              </a:lnSpc>
              <a:spcBef>
                <a:spcPts val="2800"/>
              </a:spcBef>
              <a:defRPr b="1">
                <a:solidFill>
                  <a:schemeClr val="accent4"/>
                </a:solidFill>
                <a:latin typeface="Avenir Next"/>
                <a:ea typeface="Avenir Next"/>
                <a:cs typeface="Avenir Next"/>
                <a:sym typeface="Avenir Next"/>
              </a:defRPr>
            </a:pPr>
            <a:r>
              <a:t>                             Prof Ramamurthy</a:t>
            </a:r>
          </a:p>
        </p:txBody>
      </p:sp>
    </p:spTree>
    <p:extLst>
      <p:ext uri="{BB962C8B-B14F-4D97-AF65-F5344CB8AC3E}">
        <p14:creationId xmlns:p14="http://schemas.microsoft.com/office/powerpoint/2010/main" val="3706981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6" name="Limitations"/>
          <p:cNvSpPr txBox="1">
            <a:spLocks noGrp="1"/>
          </p:cNvSpPr>
          <p:nvPr>
            <p:ph type="body" idx="13"/>
          </p:nvPr>
        </p:nvSpPr>
        <p:spPr>
          <a:xfrm>
            <a:off x="7984331" y="1069946"/>
            <a:ext cx="6705600" cy="1288751"/>
          </a:xfrm>
          <a:prstGeom prst="rect">
            <a:avLst/>
          </a:prstGeom>
        </p:spPr>
        <p:txBody>
          <a:bodyPr/>
          <a:lstStyle>
            <a:lvl1pPr>
              <a:defRPr u="sng">
                <a:solidFill>
                  <a:srgbClr val="E3C0ED"/>
                </a:solidFill>
              </a:defRPr>
            </a:lvl1pPr>
          </a:lstStyle>
          <a:p>
            <a:r>
              <a:rPr dirty="0">
                <a:solidFill>
                  <a:srgbClr val="80348A"/>
                </a:solidFill>
              </a:rPr>
              <a:t>Limitations</a:t>
            </a:r>
          </a:p>
        </p:txBody>
      </p:sp>
      <p:sp>
        <p:nvSpPr>
          <p:cNvPr id="187" name="1. No community content.…"/>
          <p:cNvSpPr txBox="1">
            <a:spLocks noGrp="1"/>
          </p:cNvSpPr>
          <p:nvPr>
            <p:ph type="body" idx="15"/>
          </p:nvPr>
        </p:nvSpPr>
        <p:spPr>
          <a:xfrm>
            <a:off x="7984331" y="3777416"/>
            <a:ext cx="7396064" cy="3070841"/>
          </a:xfrm>
          <a:prstGeom prst="rect">
            <a:avLst/>
          </a:prstGeom>
        </p:spPr>
        <p:txBody>
          <a:bodyPr/>
          <a:lstStyle/>
          <a:p>
            <a:pPr>
              <a:lnSpc>
                <a:spcPct val="150000"/>
              </a:lnSpc>
              <a:defRPr sz="3300">
                <a:solidFill>
                  <a:srgbClr val="E6BBEA"/>
                </a:solidFill>
                <a:latin typeface="Avenir Next"/>
                <a:ea typeface="Avenir Next"/>
                <a:cs typeface="Avenir Next"/>
                <a:sym typeface="Avenir Next"/>
              </a:defRPr>
            </a:pPr>
            <a:r>
              <a:rPr lang="en-US" dirty="0">
                <a:solidFill>
                  <a:srgbClr val="9B9B9D"/>
                </a:solidFill>
              </a:rPr>
              <a:t>1. No community content</a:t>
            </a:r>
          </a:p>
          <a:p>
            <a:pPr>
              <a:lnSpc>
                <a:spcPct val="150000"/>
              </a:lnSpc>
              <a:defRPr sz="3300">
                <a:solidFill>
                  <a:srgbClr val="E6BBEA"/>
                </a:solidFill>
                <a:latin typeface="Avenir Next"/>
                <a:ea typeface="Avenir Next"/>
                <a:cs typeface="Avenir Next"/>
                <a:sym typeface="Avenir Next"/>
              </a:defRPr>
            </a:pPr>
            <a:r>
              <a:rPr lang="en-US" dirty="0">
                <a:solidFill>
                  <a:srgbClr val="9B9B9D"/>
                </a:solidFill>
              </a:rPr>
              <a:t>2. Useful only after in-app purchase</a:t>
            </a:r>
          </a:p>
          <a:p>
            <a:pPr>
              <a:lnSpc>
                <a:spcPct val="150000"/>
              </a:lnSpc>
              <a:defRPr sz="3300">
                <a:solidFill>
                  <a:srgbClr val="E6BBEA"/>
                </a:solidFill>
                <a:latin typeface="Avenir Next"/>
                <a:ea typeface="Avenir Next"/>
                <a:cs typeface="Avenir Next"/>
                <a:sym typeface="Avenir Next"/>
              </a:defRPr>
            </a:pPr>
            <a:r>
              <a:rPr lang="en-US" dirty="0">
                <a:solidFill>
                  <a:srgbClr val="9B9B9D"/>
                </a:solidFill>
              </a:rPr>
              <a:t>3. Content only for enrolled students</a:t>
            </a:r>
          </a:p>
          <a:p>
            <a:pPr>
              <a:lnSpc>
                <a:spcPct val="150000"/>
              </a:lnSpc>
              <a:defRPr sz="3300">
                <a:solidFill>
                  <a:srgbClr val="E6BBEA"/>
                </a:solidFill>
                <a:latin typeface="Avenir Next"/>
                <a:ea typeface="Avenir Next"/>
                <a:cs typeface="Avenir Next"/>
                <a:sym typeface="Avenir Next"/>
              </a:defRPr>
            </a:pPr>
            <a:r>
              <a:rPr lang="en-US" dirty="0">
                <a:solidFill>
                  <a:srgbClr val="9B9B9D"/>
                </a:solidFill>
              </a:rPr>
              <a:t>4. High enrolment fees</a:t>
            </a:r>
          </a:p>
        </p:txBody>
      </p:sp>
      <p:pic>
        <p:nvPicPr>
          <p:cNvPr id="188" name="Byju's.jpg" descr="Byju's.jpg"/>
          <p:cNvPicPr>
            <a:picLocks noChangeAspect="1"/>
          </p:cNvPicPr>
          <p:nvPr/>
        </p:nvPicPr>
        <p:blipFill>
          <a:blip r:embed="rId2">
            <a:extLst/>
          </a:blip>
          <a:stretch>
            <a:fillRect/>
          </a:stretch>
        </p:blipFill>
        <p:spPr>
          <a:xfrm>
            <a:off x="756553" y="0"/>
            <a:ext cx="5852160" cy="975360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2" name="Limitations"/>
          <p:cNvSpPr txBox="1">
            <a:spLocks noGrp="1"/>
          </p:cNvSpPr>
          <p:nvPr>
            <p:ph type="body" idx="13"/>
          </p:nvPr>
        </p:nvSpPr>
        <p:spPr>
          <a:xfrm>
            <a:off x="8126571" y="1636217"/>
            <a:ext cx="6705600" cy="1288751"/>
          </a:xfrm>
          <a:prstGeom prst="rect">
            <a:avLst/>
          </a:prstGeom>
        </p:spPr>
        <p:txBody>
          <a:bodyPr/>
          <a:lstStyle>
            <a:lvl1pPr>
              <a:defRPr u="sng">
                <a:solidFill>
                  <a:schemeClr val="accent1">
                    <a:hueOff val="-84091"/>
                    <a:satOff val="15316"/>
                    <a:lumOff val="24313"/>
                  </a:schemeClr>
                </a:solidFill>
              </a:defRPr>
            </a:lvl1pPr>
          </a:lstStyle>
          <a:p>
            <a:r>
              <a:rPr dirty="0">
                <a:solidFill>
                  <a:srgbClr val="333333"/>
                </a:solidFill>
              </a:rPr>
              <a:t>Limitations</a:t>
            </a:r>
          </a:p>
        </p:txBody>
      </p:sp>
      <p:sp>
        <p:nvSpPr>
          <p:cNvPr id="193" name="1. Spam notifications.…"/>
          <p:cNvSpPr txBox="1">
            <a:spLocks noGrp="1"/>
          </p:cNvSpPr>
          <p:nvPr>
            <p:ph type="body" idx="15"/>
          </p:nvPr>
        </p:nvSpPr>
        <p:spPr>
          <a:xfrm>
            <a:off x="8670131" y="3380509"/>
            <a:ext cx="7334598" cy="4736874"/>
          </a:xfrm>
          <a:prstGeom prst="rect">
            <a:avLst/>
          </a:prstGeom>
        </p:spPr>
        <p:txBody>
          <a:bodyPr/>
          <a:lstStyle/>
          <a:p>
            <a:pPr>
              <a:lnSpc>
                <a:spcPct val="150000"/>
              </a:lnSpc>
              <a:defRPr sz="4100">
                <a:solidFill>
                  <a:schemeClr val="accent1">
                    <a:hueOff val="-84091"/>
                    <a:satOff val="15316"/>
                    <a:lumOff val="24313"/>
                  </a:schemeClr>
                </a:solidFill>
                <a:latin typeface="Avenir Next"/>
                <a:ea typeface="Avenir Next"/>
                <a:cs typeface="Avenir Next"/>
                <a:sym typeface="Avenir Next"/>
              </a:defRPr>
            </a:pPr>
            <a:r>
              <a:rPr dirty="0">
                <a:solidFill>
                  <a:srgbClr val="0677BB"/>
                </a:solidFill>
              </a:rPr>
              <a:t>1. Spam notifications</a:t>
            </a:r>
            <a:endParaRPr lang="en-IN" dirty="0">
              <a:solidFill>
                <a:srgbClr val="0677BB"/>
              </a:solidFill>
            </a:endParaRPr>
          </a:p>
          <a:p>
            <a:pPr>
              <a:lnSpc>
                <a:spcPct val="150000"/>
              </a:lnSpc>
              <a:defRPr sz="4100">
                <a:solidFill>
                  <a:schemeClr val="accent1">
                    <a:hueOff val="-84091"/>
                    <a:satOff val="15316"/>
                    <a:lumOff val="24313"/>
                  </a:schemeClr>
                </a:solidFill>
                <a:latin typeface="Avenir Next"/>
                <a:ea typeface="Avenir Next"/>
                <a:cs typeface="Avenir Next"/>
                <a:sym typeface="Avenir Next"/>
              </a:defRPr>
            </a:pPr>
            <a:r>
              <a:rPr lang="en-IN" dirty="0">
                <a:solidFill>
                  <a:srgbClr val="0677BB"/>
                </a:solidFill>
              </a:rPr>
              <a:t>2. Unoptimized application</a:t>
            </a:r>
          </a:p>
          <a:p>
            <a:pPr>
              <a:lnSpc>
                <a:spcPct val="150000"/>
              </a:lnSpc>
              <a:defRPr sz="4100">
                <a:solidFill>
                  <a:schemeClr val="accent1">
                    <a:hueOff val="-84091"/>
                    <a:satOff val="15316"/>
                    <a:lumOff val="24313"/>
                  </a:schemeClr>
                </a:solidFill>
                <a:latin typeface="Avenir Next"/>
                <a:ea typeface="Avenir Next"/>
                <a:cs typeface="Avenir Next"/>
                <a:sym typeface="Avenir Next"/>
              </a:defRPr>
            </a:pPr>
            <a:r>
              <a:rPr dirty="0">
                <a:solidFill>
                  <a:srgbClr val="0677BB"/>
                </a:solidFill>
              </a:rPr>
              <a:t>3. Content only for schools</a:t>
            </a:r>
          </a:p>
          <a:p>
            <a:pPr>
              <a:lnSpc>
                <a:spcPct val="150000"/>
              </a:lnSpc>
              <a:defRPr sz="4100">
                <a:solidFill>
                  <a:schemeClr val="accent1">
                    <a:hueOff val="-84091"/>
                    <a:satOff val="15316"/>
                    <a:lumOff val="24313"/>
                  </a:schemeClr>
                </a:solidFill>
                <a:latin typeface="Avenir Next"/>
                <a:ea typeface="Avenir Next"/>
                <a:cs typeface="Avenir Next"/>
                <a:sym typeface="Avenir Next"/>
              </a:defRPr>
            </a:pPr>
            <a:r>
              <a:rPr dirty="0">
                <a:solidFill>
                  <a:srgbClr val="0677BB"/>
                </a:solidFill>
              </a:rPr>
              <a:t>4. Too many bugs &amp; glitches</a:t>
            </a:r>
          </a:p>
          <a:p>
            <a:pPr>
              <a:lnSpc>
                <a:spcPct val="150000"/>
              </a:lnSpc>
              <a:defRPr sz="4100">
                <a:solidFill>
                  <a:schemeClr val="accent1">
                    <a:hueOff val="-84091"/>
                    <a:satOff val="15316"/>
                    <a:lumOff val="24313"/>
                  </a:schemeClr>
                </a:solidFill>
                <a:latin typeface="Avenir Next"/>
                <a:ea typeface="Avenir Next"/>
                <a:cs typeface="Avenir Next"/>
                <a:sym typeface="Avenir Next"/>
              </a:defRPr>
            </a:pPr>
            <a:r>
              <a:rPr dirty="0">
                <a:solidFill>
                  <a:srgbClr val="0677BB"/>
                </a:solidFill>
              </a:rPr>
              <a:t>5. No communication module</a:t>
            </a:r>
          </a:p>
        </p:txBody>
      </p:sp>
      <p:pic>
        <p:nvPicPr>
          <p:cNvPr id="194" name="logo's.jpg" descr="logo's.jpg"/>
          <p:cNvPicPr>
            <a:picLocks noChangeAspect="1"/>
          </p:cNvPicPr>
          <p:nvPr/>
        </p:nvPicPr>
        <p:blipFill>
          <a:blip r:embed="rId2">
            <a:extLst/>
          </a:blip>
          <a:stretch>
            <a:fillRect/>
          </a:stretch>
        </p:blipFill>
        <p:spPr>
          <a:xfrm>
            <a:off x="1167975" y="-230848"/>
            <a:ext cx="5852161" cy="9753601"/>
          </a:xfrm>
          <a:prstGeom prst="rect">
            <a:avLst/>
          </a:prstGeom>
          <a:ln w="12700">
            <a:miter lim="400000"/>
          </a:ln>
        </p:spPr>
      </p:pic>
      <p:sp>
        <p:nvSpPr>
          <p:cNvPr id="5" name="Edmodo">
            <a:extLst>
              <a:ext uri="{FF2B5EF4-FFF2-40B4-BE49-F238E27FC236}">
                <a16:creationId xmlns:a16="http://schemas.microsoft.com/office/drawing/2014/main" id="{1CE4257B-6B8D-4E44-896E-086C4014C220}"/>
              </a:ext>
            </a:extLst>
          </p:cNvPr>
          <p:cNvSpPr txBox="1">
            <a:spLocks/>
          </p:cNvSpPr>
          <p:nvPr/>
        </p:nvSpPr>
        <p:spPr>
          <a:xfrm>
            <a:off x="690031" y="6855058"/>
            <a:ext cx="6808048" cy="2524651"/>
          </a:xfrm>
          <a:prstGeom prst="rect">
            <a:avLst/>
          </a:prstGeom>
        </p:spPr>
        <p:txBody>
          <a:bodyPr/>
          <a:lstStyle>
            <a:lvl1pPr marL="0" marR="0" indent="0" algn="ctr"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hueOff val="262910"/>
                    <a:satOff val="3867"/>
                    <a:lumOff val="-18039"/>
                  </a:schemeClr>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a:lstStyle>
          <a:p>
            <a:pPr hangingPunct="1"/>
            <a:r>
              <a:rPr lang="en-IN" sz="8800" dirty="0" err="1">
                <a:solidFill>
                  <a:srgbClr val="0476BA"/>
                </a:solidFill>
              </a:rPr>
              <a:t>SChoology</a:t>
            </a:r>
            <a:endParaRPr lang="en-IN" sz="8800" dirty="0">
              <a:solidFill>
                <a:srgbClr val="0476BA"/>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C6A0A4-808D-4DE3-939F-800465524B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1533" y="2134553"/>
            <a:ext cx="10158730" cy="7619047"/>
          </a:xfrm>
          <a:prstGeom prst="rect">
            <a:avLst/>
          </a:prstGeom>
        </p:spPr>
      </p:pic>
      <p:sp>
        <p:nvSpPr>
          <p:cNvPr id="196" name="Proposed System"/>
          <p:cNvSpPr txBox="1">
            <a:spLocks noGrp="1"/>
          </p:cNvSpPr>
          <p:nvPr>
            <p:ph type="title"/>
          </p:nvPr>
        </p:nvSpPr>
        <p:spPr>
          <a:xfrm>
            <a:off x="0" y="1422876"/>
            <a:ext cx="10158730" cy="4521200"/>
          </a:xfrm>
          <a:prstGeom prst="rect">
            <a:avLst/>
          </a:prstGeom>
        </p:spPr>
        <p:txBody>
          <a:bodyPr/>
          <a:lstStyle>
            <a:lvl1pPr>
              <a:defRPr sz="15700">
                <a:solidFill>
                  <a:schemeClr val="accent5">
                    <a:hueOff val="-234537"/>
                    <a:satOff val="-1108"/>
                    <a:lumOff val="-14796"/>
                  </a:schemeClr>
                </a:solidFill>
              </a:defRPr>
            </a:lvl1pPr>
          </a:lstStyle>
          <a:p>
            <a:pPr algn="ctr"/>
            <a:r>
              <a:rPr dirty="0">
                <a:solidFill>
                  <a:srgbClr val="FA7B4E"/>
                </a:solidFill>
              </a:rPr>
              <a:t>Proposed System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E349CD-D6FC-488F-B769-40B32EC5F1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931" y="2258844"/>
            <a:ext cx="8458200" cy="6343650"/>
          </a:xfrm>
          <a:prstGeom prst="rect">
            <a:avLst/>
          </a:prstGeom>
        </p:spPr>
      </p:pic>
      <p:sp>
        <p:nvSpPr>
          <p:cNvPr id="198" name="Advantages"/>
          <p:cNvSpPr txBox="1">
            <a:spLocks noGrp="1"/>
          </p:cNvSpPr>
          <p:nvPr>
            <p:ph type="body" idx="13"/>
          </p:nvPr>
        </p:nvSpPr>
        <p:spPr>
          <a:xfrm>
            <a:off x="8416131" y="1614469"/>
            <a:ext cx="7334598" cy="1288751"/>
          </a:xfrm>
          <a:prstGeom prst="rect">
            <a:avLst/>
          </a:prstGeom>
        </p:spPr>
        <p:txBody>
          <a:bodyPr/>
          <a:lstStyle>
            <a:lvl1pPr>
              <a:defRPr>
                <a:solidFill>
                  <a:schemeClr val="accent5">
                    <a:hueOff val="-234537"/>
                    <a:satOff val="-1108"/>
                    <a:lumOff val="-14796"/>
                  </a:schemeClr>
                </a:solidFill>
              </a:defRPr>
            </a:lvl1pPr>
          </a:lstStyle>
          <a:p>
            <a:r>
              <a:rPr dirty="0">
                <a:solidFill>
                  <a:srgbClr val="004975"/>
                </a:solidFill>
              </a:rPr>
              <a:t>Advantages</a:t>
            </a:r>
          </a:p>
        </p:txBody>
      </p:sp>
      <p:sp>
        <p:nvSpPr>
          <p:cNvPr id="199" name="Community content…"/>
          <p:cNvSpPr txBox="1">
            <a:spLocks noGrp="1"/>
          </p:cNvSpPr>
          <p:nvPr>
            <p:ph type="body" idx="15"/>
          </p:nvPr>
        </p:nvSpPr>
        <p:spPr>
          <a:xfrm>
            <a:off x="8827611" y="3901440"/>
            <a:ext cx="7334598" cy="3888244"/>
          </a:xfrm>
          <a:prstGeom prst="rect">
            <a:avLst/>
          </a:prstGeom>
        </p:spPr>
        <p:txBody>
          <a:bodyPr/>
          <a:lstStyle/>
          <a:p>
            <a:pPr marL="796364" indent="-796364">
              <a:buSzPct val="100000"/>
              <a:buAutoNum type="arabicPeriod"/>
              <a:defRPr sz="4100">
                <a:solidFill>
                  <a:schemeClr val="accent5">
                    <a:hueOff val="-234537"/>
                    <a:satOff val="-1108"/>
                    <a:lumOff val="-14796"/>
                  </a:schemeClr>
                </a:solidFill>
                <a:latin typeface="Avenir Next"/>
                <a:ea typeface="Avenir Next"/>
                <a:cs typeface="Avenir Next"/>
                <a:sym typeface="Avenir Next"/>
              </a:defRPr>
            </a:pPr>
            <a:r>
              <a:rPr dirty="0">
                <a:solidFill>
                  <a:srgbClr val="006CB1"/>
                </a:solidFill>
              </a:rPr>
              <a:t>Community content</a:t>
            </a:r>
          </a:p>
          <a:p>
            <a:pPr marL="796364" indent="-796364">
              <a:buSzPct val="100000"/>
              <a:buAutoNum type="arabicPeriod"/>
              <a:defRPr sz="4100">
                <a:solidFill>
                  <a:schemeClr val="accent5">
                    <a:hueOff val="-234537"/>
                    <a:satOff val="-1108"/>
                    <a:lumOff val="-14796"/>
                  </a:schemeClr>
                </a:solidFill>
                <a:latin typeface="Avenir Next"/>
                <a:ea typeface="Avenir Next"/>
                <a:cs typeface="Avenir Next"/>
                <a:sym typeface="Avenir Next"/>
              </a:defRPr>
            </a:pPr>
            <a:r>
              <a:rPr dirty="0">
                <a:solidFill>
                  <a:srgbClr val="006CB1"/>
                </a:solidFill>
              </a:rPr>
              <a:t>No in-app purchases</a:t>
            </a:r>
          </a:p>
          <a:p>
            <a:pPr marL="796364" indent="-796364">
              <a:buSzPct val="100000"/>
              <a:buAutoNum type="arabicPeriod"/>
              <a:defRPr sz="4100">
                <a:solidFill>
                  <a:schemeClr val="accent5">
                    <a:hueOff val="-234537"/>
                    <a:satOff val="-1108"/>
                    <a:lumOff val="-14796"/>
                  </a:schemeClr>
                </a:solidFill>
                <a:latin typeface="Avenir Next"/>
                <a:ea typeface="Avenir Next"/>
                <a:cs typeface="Avenir Next"/>
                <a:sym typeface="Avenir Next"/>
              </a:defRPr>
            </a:pPr>
            <a:r>
              <a:rPr dirty="0">
                <a:solidFill>
                  <a:srgbClr val="006CB1"/>
                </a:solidFill>
              </a:rPr>
              <a:t>Free for all</a:t>
            </a:r>
          </a:p>
          <a:p>
            <a:pPr marL="796364" indent="-796364">
              <a:buSzPct val="100000"/>
              <a:buAutoNum type="arabicPeriod"/>
              <a:defRPr sz="4100">
                <a:solidFill>
                  <a:schemeClr val="accent5">
                    <a:hueOff val="-234537"/>
                    <a:satOff val="-1108"/>
                    <a:lumOff val="-14796"/>
                  </a:schemeClr>
                </a:solidFill>
                <a:latin typeface="Avenir Next"/>
                <a:ea typeface="Avenir Next"/>
                <a:cs typeface="Avenir Next"/>
                <a:sym typeface="Avenir Next"/>
              </a:defRPr>
            </a:pPr>
            <a:r>
              <a:rPr dirty="0">
                <a:solidFill>
                  <a:srgbClr val="006CB1"/>
                </a:solidFill>
              </a:rPr>
              <a:t>Smart notes</a:t>
            </a:r>
          </a:p>
          <a:p>
            <a:pPr marL="796364" indent="-796364">
              <a:buSzPct val="100000"/>
              <a:buAutoNum type="arabicPeriod"/>
              <a:defRPr sz="4100">
                <a:solidFill>
                  <a:schemeClr val="accent5">
                    <a:hueOff val="-234537"/>
                    <a:satOff val="-1108"/>
                    <a:lumOff val="-14796"/>
                  </a:schemeClr>
                </a:solidFill>
                <a:latin typeface="Avenir Next"/>
                <a:ea typeface="Avenir Next"/>
                <a:cs typeface="Avenir Next"/>
                <a:sym typeface="Avenir Next"/>
              </a:defRPr>
            </a:pPr>
            <a:r>
              <a:rPr dirty="0">
                <a:solidFill>
                  <a:srgbClr val="006CB1"/>
                </a:solidFill>
              </a:rPr>
              <a:t>Feedback</a:t>
            </a:r>
          </a:p>
          <a:p>
            <a:pPr marL="796364" indent="-796364">
              <a:buSzPct val="100000"/>
              <a:buAutoNum type="arabicPeriod"/>
              <a:defRPr sz="4100">
                <a:solidFill>
                  <a:schemeClr val="accent5">
                    <a:hueOff val="-234537"/>
                    <a:satOff val="-1108"/>
                    <a:lumOff val="-14796"/>
                  </a:schemeClr>
                </a:solidFill>
                <a:latin typeface="Avenir Next"/>
                <a:ea typeface="Avenir Next"/>
                <a:cs typeface="Avenir Next"/>
                <a:sym typeface="Avenir Next"/>
              </a:defRPr>
            </a:pPr>
            <a:r>
              <a:rPr dirty="0">
                <a:solidFill>
                  <a:srgbClr val="006CB1"/>
                </a:solidFill>
              </a:rPr>
              <a:t>Offline &amp; online availability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B2B8"/>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E6E959-262F-4F45-A649-52B284CB3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5477" y="3101533"/>
            <a:ext cx="8869423" cy="6652067"/>
          </a:xfrm>
          <a:prstGeom prst="rect">
            <a:avLst/>
          </a:prstGeom>
        </p:spPr>
      </p:pic>
      <p:sp>
        <p:nvSpPr>
          <p:cNvPr id="202" name="Hardware &amp; Software Requirements"/>
          <p:cNvSpPr txBox="1">
            <a:spLocks noGrp="1"/>
          </p:cNvSpPr>
          <p:nvPr>
            <p:ph type="title"/>
          </p:nvPr>
        </p:nvSpPr>
        <p:spPr>
          <a:xfrm>
            <a:off x="627582" y="1735016"/>
            <a:ext cx="16085098" cy="4503127"/>
          </a:xfrm>
          <a:prstGeom prst="rect">
            <a:avLst/>
          </a:prstGeom>
        </p:spPr>
        <p:txBody>
          <a:bodyPr>
            <a:normAutofit/>
          </a:bodyPr>
          <a:lstStyle>
            <a:lvl1pPr>
              <a:defRPr sz="10900">
                <a:solidFill>
                  <a:schemeClr val="accent1">
                    <a:hueOff val="-84091"/>
                    <a:satOff val="15316"/>
                    <a:lumOff val="24313"/>
                  </a:schemeClr>
                </a:solidFill>
              </a:defRPr>
            </a:lvl1pPr>
          </a:lstStyle>
          <a:p>
            <a:r>
              <a:rPr sz="8800" dirty="0">
                <a:solidFill>
                  <a:srgbClr val="0B5181"/>
                </a:solidFill>
              </a:rPr>
              <a:t>Hardware &amp;</a:t>
            </a:r>
            <a:r>
              <a:rPr lang="en-IN" sz="8800" dirty="0">
                <a:solidFill>
                  <a:srgbClr val="0B5181"/>
                </a:solidFill>
              </a:rPr>
              <a:t> </a:t>
            </a:r>
            <a:r>
              <a:rPr sz="8800" dirty="0">
                <a:solidFill>
                  <a:srgbClr val="0B5181"/>
                </a:solidFill>
              </a:rPr>
              <a:t>Software Requirements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hueOff val="-84091"/>
            <a:satOff val="15316"/>
            <a:lumOff val="24313"/>
          </a:schemeClr>
        </a:solidFill>
        <a:effectLst/>
      </p:bgPr>
    </p:bg>
    <p:spTree>
      <p:nvGrpSpPr>
        <p:cNvPr id="1" name=""/>
        <p:cNvGrpSpPr/>
        <p:nvPr/>
      </p:nvGrpSpPr>
      <p:grpSpPr>
        <a:xfrm>
          <a:off x="0" y="0"/>
          <a:ext cx="0" cy="0"/>
          <a:chOff x="0" y="0"/>
          <a:chExt cx="0" cy="0"/>
        </a:xfrm>
      </p:grpSpPr>
      <p:graphicFrame>
        <p:nvGraphicFramePr>
          <p:cNvPr id="204" name="Table"/>
          <p:cNvGraphicFramePr/>
          <p:nvPr>
            <p:extLst>
              <p:ext uri="{D42A27DB-BD31-4B8C-83A1-F6EECF244321}">
                <p14:modId xmlns:p14="http://schemas.microsoft.com/office/powerpoint/2010/main" val="1238613576"/>
              </p:ext>
            </p:extLst>
          </p:nvPr>
        </p:nvGraphicFramePr>
        <p:xfrm>
          <a:off x="9854821" y="2731961"/>
          <a:ext cx="6003878" cy="6862752"/>
        </p:xfrm>
        <a:graphic>
          <a:graphicData uri="http://schemas.openxmlformats.org/drawingml/2006/table">
            <a:tbl>
              <a:tblPr firstRow="1" firstCol="1" bandRow="1">
                <a:tableStyleId>{CF821DB8-F4EB-4A41-A1BA-3FCAFE7338EE}</a:tableStyleId>
              </a:tblPr>
              <a:tblGrid>
                <a:gridCol w="3001939">
                  <a:extLst>
                    <a:ext uri="{9D8B030D-6E8A-4147-A177-3AD203B41FA5}">
                      <a16:colId xmlns:a16="http://schemas.microsoft.com/office/drawing/2014/main" val="20000"/>
                    </a:ext>
                  </a:extLst>
                </a:gridCol>
                <a:gridCol w="3001939">
                  <a:extLst>
                    <a:ext uri="{9D8B030D-6E8A-4147-A177-3AD203B41FA5}">
                      <a16:colId xmlns:a16="http://schemas.microsoft.com/office/drawing/2014/main" val="20001"/>
                    </a:ext>
                  </a:extLst>
                </a:gridCol>
              </a:tblGrid>
              <a:tr h="935232">
                <a:tc>
                  <a:txBody>
                    <a:bodyPr/>
                    <a:lstStyle/>
                    <a:p>
                      <a:pPr algn="ctr" defTabSz="457200">
                        <a:lnSpc>
                          <a:spcPct val="100000"/>
                        </a:lnSpc>
                        <a:defRPr sz="1800" b="0">
                          <a:solidFill>
                            <a:srgbClr val="000000"/>
                          </a:solidFill>
                        </a:defRPr>
                      </a:pPr>
                      <a:r>
                        <a:rPr sz="1000" b="1" dirty="0">
                          <a:solidFill>
                            <a:srgbClr val="FFFFFF"/>
                          </a:solidFill>
                          <a:latin typeface="Helvetica Neue"/>
                          <a:ea typeface="Helvetica Neue"/>
                          <a:cs typeface="Helvetica Neue"/>
                          <a:sym typeface="Helvetica Neue"/>
                        </a:rPr>
                        <a:t>Component Type</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a:solidFill>
                        <a:srgbClr val="000000"/>
                      </a:solidFill>
                      <a:miter lim="400000"/>
                    </a:lnB>
                    <a:solidFill>
                      <a:srgbClr val="004D80"/>
                    </a:solidFill>
                  </a:tcPr>
                </a:tc>
                <a:tc>
                  <a:txBody>
                    <a:bodyPr/>
                    <a:lstStyle/>
                    <a:p>
                      <a:pPr algn="ctr" defTabSz="457200">
                        <a:lnSpc>
                          <a:spcPct val="100000"/>
                        </a:lnSpc>
                        <a:defRPr sz="1800" b="0">
                          <a:solidFill>
                            <a:srgbClr val="000000"/>
                          </a:solidFill>
                        </a:defRPr>
                      </a:pPr>
                      <a:r>
                        <a:rPr sz="1000" b="1" dirty="0">
                          <a:solidFill>
                            <a:srgbClr val="FFFFFF"/>
                          </a:solidFill>
                          <a:latin typeface="Helvetica Neue"/>
                          <a:ea typeface="Helvetica Neue"/>
                          <a:cs typeface="Helvetica Neue"/>
                          <a:sym typeface="Helvetica Neue"/>
                        </a:rPr>
                        <a:t>Requirement </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a:solidFill>
                        <a:srgbClr val="000000"/>
                      </a:solidFill>
                      <a:miter lim="400000"/>
                    </a:lnB>
                    <a:solidFill>
                      <a:srgbClr val="004D80"/>
                    </a:solidFill>
                  </a:tcPr>
                </a:tc>
                <a:extLst>
                  <a:ext uri="{0D108BD9-81ED-4DB2-BD59-A6C34878D82A}">
                    <a16:rowId xmlns:a16="http://schemas.microsoft.com/office/drawing/2014/main" val="10000"/>
                  </a:ext>
                </a:extLst>
              </a:tr>
              <a:tr h="935232">
                <a:tc>
                  <a:txBody>
                    <a:bodyPr/>
                    <a:lstStyle/>
                    <a:p>
                      <a:pPr algn="l" defTabSz="457200">
                        <a:lnSpc>
                          <a:spcPts val="3000"/>
                        </a:lnSpc>
                        <a:defRPr sz="1800" b="0">
                          <a:solidFill>
                            <a:srgbClr val="000000"/>
                          </a:solidFill>
                        </a:defRPr>
                      </a:pPr>
                      <a:r>
                        <a:rPr sz="1000">
                          <a:solidFill>
                            <a:srgbClr val="222222"/>
                          </a:solidFill>
                          <a:latin typeface="Helvetica Neue"/>
                          <a:ea typeface="Helvetica Neue"/>
                          <a:cs typeface="Helvetica Neue"/>
                          <a:sym typeface="Helvetica Neue"/>
                        </a:rPr>
                        <a:t>System Version</a:t>
                      </a:r>
                    </a:p>
                  </a:txBody>
                  <a:tcPr marL="50800" marR="50800" marT="50800" marB="50800" horzOverflow="overflow">
                    <a:lnL w="3175">
                      <a:solidFill>
                        <a:srgbClr val="000000"/>
                      </a:solidFill>
                      <a:miter lim="400000"/>
                    </a:lnL>
                    <a:lnR>
                      <a:solidFill>
                        <a:srgbClr val="000000"/>
                      </a:solidFill>
                      <a:miter lim="400000"/>
                    </a:lnR>
                    <a:lnT>
                      <a:solidFill>
                        <a:srgbClr val="000000"/>
                      </a:solidFill>
                      <a:miter lim="400000"/>
                    </a:lnT>
                    <a:lnB w="3175">
                      <a:solidFill>
                        <a:srgbClr val="000000"/>
                      </a:solidFill>
                      <a:miter lim="400000"/>
                    </a:lnB>
                    <a:solidFill>
                      <a:srgbClr val="FFFFFF"/>
                    </a:solidFill>
                  </a:tcPr>
                </a:tc>
                <a:tc>
                  <a:txBody>
                    <a:bodyPr/>
                    <a:lstStyle/>
                    <a:p>
                      <a:pPr algn="l" defTabSz="457200">
                        <a:lnSpc>
                          <a:spcPts val="3000"/>
                        </a:lnSpc>
                        <a:defRPr sz="1800">
                          <a:solidFill>
                            <a:srgbClr val="000000"/>
                          </a:solidFill>
                        </a:defRPr>
                      </a:pPr>
                      <a:r>
                        <a:rPr sz="1000" dirty="0">
                          <a:solidFill>
                            <a:srgbClr val="222222"/>
                          </a:solidFill>
                          <a:latin typeface="Helvetica Neue"/>
                          <a:ea typeface="Helvetica Neue"/>
                          <a:cs typeface="Helvetica Neue"/>
                          <a:sym typeface="Helvetica Neue"/>
                        </a:rPr>
                        <a:t> Android Version 6.0 Marshmallow or above</a:t>
                      </a:r>
                    </a:p>
                  </a:txBody>
                  <a:tcPr marL="50800" marR="50800" marT="50800" marB="50800" horzOverflow="overflow">
                    <a:lnL>
                      <a:solidFill>
                        <a:srgbClr val="000000"/>
                      </a:solidFill>
                      <a:miter lim="400000"/>
                    </a:lnL>
                    <a:lnR w="3175">
                      <a:solidFill>
                        <a:srgbClr val="000000"/>
                      </a:solidFill>
                      <a:miter lim="400000"/>
                    </a:lnR>
                    <a:lnT>
                      <a:solidFill>
                        <a:srgbClr val="000000"/>
                      </a:solidFill>
                      <a:miter lim="400000"/>
                    </a:lnT>
                    <a:lnB w="3175">
                      <a:solidFill>
                        <a:srgbClr val="000000"/>
                      </a:solidFill>
                      <a:miter lim="400000"/>
                    </a:lnB>
                    <a:solidFill>
                      <a:srgbClr val="FFFFFF"/>
                    </a:solidFill>
                  </a:tcPr>
                </a:tc>
                <a:extLst>
                  <a:ext uri="{0D108BD9-81ED-4DB2-BD59-A6C34878D82A}">
                    <a16:rowId xmlns:a16="http://schemas.microsoft.com/office/drawing/2014/main" val="10001"/>
                  </a:ext>
                </a:extLst>
              </a:tr>
              <a:tr h="935232">
                <a:tc rowSpan="2">
                  <a:txBody>
                    <a:bodyPr/>
                    <a:lstStyle/>
                    <a:p>
                      <a:pPr algn="l" defTabSz="457200">
                        <a:lnSpc>
                          <a:spcPts val="3000"/>
                        </a:lnSpc>
                        <a:defRPr sz="1800" b="0">
                          <a:solidFill>
                            <a:srgbClr val="000000"/>
                          </a:solidFill>
                        </a:defRPr>
                      </a:pPr>
                      <a:r>
                        <a:rPr sz="1000">
                          <a:solidFill>
                            <a:srgbClr val="222222"/>
                          </a:solidFill>
                          <a:latin typeface="Helvetica Neue"/>
                          <a:ea typeface="Helvetica Neue"/>
                          <a:cs typeface="Helvetica Neue"/>
                          <a:sym typeface="Helvetica Neue"/>
                        </a:rPr>
                        <a:t>Size</a:t>
                      </a:r>
                    </a:p>
                  </a:txBody>
                  <a:tcPr marL="50800" marR="50800" marT="50800" marB="50800" horzOverflow="overflow">
                    <a:lnL w="3175">
                      <a:solidFill>
                        <a:srgbClr val="000000"/>
                      </a:solidFill>
                      <a:miter lim="400000"/>
                    </a:lnL>
                    <a:lnR>
                      <a:solidFill>
                        <a:srgbClr val="000000"/>
                      </a:solidFill>
                      <a:miter lim="400000"/>
                    </a:lnR>
                    <a:lnT w="3175">
                      <a:solidFill>
                        <a:srgbClr val="000000"/>
                      </a:solidFill>
                      <a:miter lim="400000"/>
                    </a:lnT>
                    <a:lnB w="3175">
                      <a:solidFill>
                        <a:srgbClr val="000000"/>
                      </a:solidFill>
                      <a:miter lim="400000"/>
                    </a:lnB>
                    <a:solidFill>
                      <a:srgbClr val="FFFFFF"/>
                    </a:solidFill>
                  </a:tcPr>
                </a:tc>
                <a:tc>
                  <a:txBody>
                    <a:bodyPr/>
                    <a:lstStyle/>
                    <a:p>
                      <a:pPr algn="l" defTabSz="457200">
                        <a:lnSpc>
                          <a:spcPts val="3000"/>
                        </a:lnSpc>
                        <a:defRPr sz="1800">
                          <a:solidFill>
                            <a:srgbClr val="000000"/>
                          </a:solidFill>
                        </a:defRPr>
                      </a:pPr>
                      <a:r>
                        <a:rPr sz="1000" dirty="0">
                          <a:solidFill>
                            <a:srgbClr val="222222"/>
                          </a:solidFill>
                          <a:latin typeface="Helvetica Neue"/>
                          <a:ea typeface="Helvetica Neue"/>
                          <a:cs typeface="Helvetica Neue"/>
                          <a:sym typeface="Helvetica Neue"/>
                        </a:rPr>
                        <a:t> 20MB </a:t>
                      </a:r>
                      <a:r>
                        <a:rPr sz="1000" dirty="0" err="1">
                          <a:solidFill>
                            <a:srgbClr val="222222"/>
                          </a:solidFill>
                          <a:latin typeface="Helvetica Neue"/>
                          <a:ea typeface="Helvetica Neue"/>
                          <a:cs typeface="Helvetica Neue"/>
                          <a:sym typeface="Helvetica Neue"/>
                        </a:rPr>
                        <a:t>Approx</a:t>
                      </a:r>
                      <a:endParaRPr sz="1000" dirty="0">
                        <a:solidFill>
                          <a:srgbClr val="222222"/>
                        </a:solidFill>
                        <a:latin typeface="Helvetica Neue"/>
                        <a:ea typeface="Helvetica Neue"/>
                        <a:cs typeface="Helvetica Neue"/>
                        <a:sym typeface="Helvetica Neue"/>
                      </a:endParaRPr>
                    </a:p>
                  </a:txBody>
                  <a:tcPr marL="50800" marR="50800" marT="50800" marB="50800" horzOverflow="overflow">
                    <a:lnL>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7E7E7"/>
                    </a:solidFill>
                  </a:tcPr>
                </a:tc>
                <a:extLst>
                  <a:ext uri="{0D108BD9-81ED-4DB2-BD59-A6C34878D82A}">
                    <a16:rowId xmlns:a16="http://schemas.microsoft.com/office/drawing/2014/main" val="10002"/>
                  </a:ext>
                </a:extLst>
              </a:tr>
              <a:tr h="1560912">
                <a:tc vMerge="1">
                  <a:txBody>
                    <a:bodyPr/>
                    <a:lstStyle/>
                    <a:p>
                      <a:endParaRPr lang="en-US"/>
                    </a:p>
                  </a:txBody>
                  <a:tcPr/>
                </a:tc>
                <a:tc>
                  <a:txBody>
                    <a:bodyPr/>
                    <a:lstStyle/>
                    <a:p>
                      <a:pPr algn="l" defTabSz="457200">
                        <a:lnSpc>
                          <a:spcPts val="3000"/>
                        </a:lnSpc>
                        <a:defRPr sz="1800">
                          <a:solidFill>
                            <a:srgbClr val="000000"/>
                          </a:solidFill>
                        </a:defRPr>
                      </a:pPr>
                      <a:r>
                        <a:rPr sz="1000">
                          <a:solidFill>
                            <a:srgbClr val="222222"/>
                          </a:solidFill>
                          <a:latin typeface="Helvetica Neue"/>
                          <a:ea typeface="Helvetica Neue"/>
                          <a:cs typeface="Helvetica Neue"/>
                          <a:sym typeface="Helvetica Neue"/>
                        </a:rPr>
                        <a:t>Free Space as download may require extra space depending upon the notes.</a:t>
                      </a:r>
                    </a:p>
                  </a:txBody>
                  <a:tcPr marL="50800" marR="50800" marT="50800" marB="50800" horzOverflow="overflow">
                    <a:lnL>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FFFFFF"/>
                    </a:solidFill>
                  </a:tcPr>
                </a:tc>
                <a:extLst>
                  <a:ext uri="{0D108BD9-81ED-4DB2-BD59-A6C34878D82A}">
                    <a16:rowId xmlns:a16="http://schemas.microsoft.com/office/drawing/2014/main" val="10003"/>
                  </a:ext>
                </a:extLst>
              </a:tr>
              <a:tr h="935232">
                <a:tc>
                  <a:txBody>
                    <a:bodyPr/>
                    <a:lstStyle/>
                    <a:p>
                      <a:pPr algn="l" defTabSz="457200">
                        <a:lnSpc>
                          <a:spcPts val="3000"/>
                        </a:lnSpc>
                        <a:defRPr sz="1800" b="0">
                          <a:solidFill>
                            <a:srgbClr val="000000"/>
                          </a:solidFill>
                        </a:defRPr>
                      </a:pPr>
                      <a:r>
                        <a:rPr sz="1000">
                          <a:solidFill>
                            <a:srgbClr val="222222"/>
                          </a:solidFill>
                          <a:latin typeface="Helvetica Neue"/>
                          <a:ea typeface="Helvetica Neue"/>
                          <a:cs typeface="Helvetica Neue"/>
                          <a:sym typeface="Helvetica Neue"/>
                        </a:rPr>
                        <a:t>Cache Storage</a:t>
                      </a:r>
                    </a:p>
                  </a:txBody>
                  <a:tcPr marL="50800" marR="50800" marT="50800" marB="50800" horzOverflow="overflow">
                    <a:lnL w="3175">
                      <a:solidFill>
                        <a:srgbClr val="000000"/>
                      </a:solidFill>
                      <a:miter lim="400000"/>
                    </a:lnL>
                    <a:lnR>
                      <a:solidFill>
                        <a:srgbClr val="000000"/>
                      </a:solidFill>
                      <a:miter lim="400000"/>
                    </a:lnR>
                    <a:lnT w="3175">
                      <a:solidFill>
                        <a:srgbClr val="000000"/>
                      </a:solidFill>
                      <a:miter lim="400000"/>
                    </a:lnT>
                    <a:lnB w="3175">
                      <a:solidFill>
                        <a:srgbClr val="000000"/>
                      </a:solidFill>
                      <a:miter lim="400000"/>
                    </a:lnB>
                    <a:solidFill>
                      <a:srgbClr val="FFFFFF"/>
                    </a:solidFill>
                  </a:tcPr>
                </a:tc>
                <a:tc>
                  <a:txBody>
                    <a:bodyPr/>
                    <a:lstStyle/>
                    <a:p>
                      <a:pPr algn="l" defTabSz="457200">
                        <a:lnSpc>
                          <a:spcPts val="3000"/>
                        </a:lnSpc>
                        <a:defRPr sz="1800">
                          <a:solidFill>
                            <a:srgbClr val="000000"/>
                          </a:solidFill>
                        </a:defRPr>
                      </a:pPr>
                      <a:r>
                        <a:rPr sz="1000">
                          <a:solidFill>
                            <a:srgbClr val="222222"/>
                          </a:solidFill>
                          <a:latin typeface="Helvetica Neue"/>
                          <a:ea typeface="Helvetica Neue"/>
                          <a:cs typeface="Helvetica Neue"/>
                          <a:sym typeface="Helvetica Neue"/>
                        </a:rPr>
                        <a:t>16mb Running Max.</a:t>
                      </a:r>
                    </a:p>
                  </a:txBody>
                  <a:tcPr marL="50800" marR="50800" marT="50800" marB="50800" horzOverflow="overflow">
                    <a:lnL>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7E7E7"/>
                    </a:solidFill>
                  </a:tcPr>
                </a:tc>
                <a:extLst>
                  <a:ext uri="{0D108BD9-81ED-4DB2-BD59-A6C34878D82A}">
                    <a16:rowId xmlns:a16="http://schemas.microsoft.com/office/drawing/2014/main" val="10004"/>
                  </a:ext>
                </a:extLst>
              </a:tr>
              <a:tr h="1560912">
                <a:tc>
                  <a:txBody>
                    <a:bodyPr/>
                    <a:lstStyle/>
                    <a:p>
                      <a:pPr algn="l" defTabSz="457200">
                        <a:lnSpc>
                          <a:spcPts val="3000"/>
                        </a:lnSpc>
                        <a:defRPr sz="1800" b="0">
                          <a:solidFill>
                            <a:srgbClr val="000000"/>
                          </a:solidFill>
                        </a:defRPr>
                      </a:pPr>
                      <a:r>
                        <a:rPr sz="1000">
                          <a:solidFill>
                            <a:srgbClr val="222222"/>
                          </a:solidFill>
                          <a:latin typeface="Helvetica Neue"/>
                          <a:ea typeface="Helvetica Neue"/>
                          <a:cs typeface="Helvetica Neue"/>
                          <a:sym typeface="Helvetica Neue"/>
                        </a:rPr>
                        <a:t>Permissions</a:t>
                      </a:r>
                    </a:p>
                  </a:txBody>
                  <a:tcPr marL="50800" marR="50800" marT="50800" marB="50800" horzOverflow="overflow">
                    <a:lnL w="3175">
                      <a:solidFill>
                        <a:srgbClr val="000000"/>
                      </a:solidFill>
                      <a:miter lim="400000"/>
                    </a:lnL>
                    <a:lnR>
                      <a:solidFill>
                        <a:srgbClr val="000000"/>
                      </a:solidFill>
                      <a:miter lim="400000"/>
                    </a:lnR>
                    <a:lnT w="3175">
                      <a:solidFill>
                        <a:srgbClr val="000000"/>
                      </a:solidFill>
                      <a:miter lim="400000"/>
                    </a:lnT>
                    <a:lnB w="3175">
                      <a:solidFill>
                        <a:srgbClr val="000000"/>
                      </a:solidFill>
                      <a:miter lim="400000"/>
                    </a:lnB>
                    <a:solidFill>
                      <a:srgbClr val="FFFFFF"/>
                    </a:solidFill>
                  </a:tcPr>
                </a:tc>
                <a:tc>
                  <a:txBody>
                    <a:bodyPr/>
                    <a:lstStyle/>
                    <a:p>
                      <a:pPr algn="l" defTabSz="457200">
                        <a:lnSpc>
                          <a:spcPts val="3000"/>
                        </a:lnSpc>
                        <a:defRPr sz="1800">
                          <a:solidFill>
                            <a:srgbClr val="000000"/>
                          </a:solidFill>
                        </a:defRPr>
                      </a:pPr>
                      <a:r>
                        <a:rPr sz="1000" dirty="0">
                          <a:solidFill>
                            <a:srgbClr val="222222"/>
                          </a:solidFill>
                          <a:latin typeface="Helvetica Neue"/>
                          <a:ea typeface="Helvetica Neue"/>
                          <a:cs typeface="Helvetica Neue"/>
                          <a:sym typeface="Helvetica Neue"/>
                        </a:rPr>
                        <a:t> Storage permissions, notifications, google play, contacts &amp; phone.</a:t>
                      </a:r>
                    </a:p>
                  </a:txBody>
                  <a:tcPr marL="50800" marR="50800" marT="50800" marB="50800" horzOverflow="overflow">
                    <a:lnL>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FFFFFF"/>
                    </a:solidFill>
                  </a:tcPr>
                </a:tc>
                <a:extLst>
                  <a:ext uri="{0D108BD9-81ED-4DB2-BD59-A6C34878D82A}">
                    <a16:rowId xmlns:a16="http://schemas.microsoft.com/office/drawing/2014/main" val="10005"/>
                  </a:ext>
                </a:extLst>
              </a:tr>
            </a:tbl>
          </a:graphicData>
        </a:graphic>
      </p:graphicFrame>
      <p:graphicFrame>
        <p:nvGraphicFramePr>
          <p:cNvPr id="205" name="Table"/>
          <p:cNvGraphicFramePr/>
          <p:nvPr>
            <p:extLst>
              <p:ext uri="{D42A27DB-BD31-4B8C-83A1-F6EECF244321}">
                <p14:modId xmlns:p14="http://schemas.microsoft.com/office/powerpoint/2010/main" val="1534085872"/>
              </p:ext>
            </p:extLst>
          </p:nvPr>
        </p:nvGraphicFramePr>
        <p:xfrm>
          <a:off x="2039624" y="2706953"/>
          <a:ext cx="6630507" cy="6887760"/>
        </p:xfrm>
        <a:graphic>
          <a:graphicData uri="http://schemas.openxmlformats.org/drawingml/2006/table">
            <a:tbl>
              <a:tblPr firstRow="1" bandRow="1">
                <a:tableStyleId>{CF821DB8-F4EB-4A41-A1BA-3FCAFE7338EE}</a:tableStyleId>
              </a:tblPr>
              <a:tblGrid>
                <a:gridCol w="2210169">
                  <a:extLst>
                    <a:ext uri="{9D8B030D-6E8A-4147-A177-3AD203B41FA5}">
                      <a16:colId xmlns:a16="http://schemas.microsoft.com/office/drawing/2014/main" val="20000"/>
                    </a:ext>
                  </a:extLst>
                </a:gridCol>
                <a:gridCol w="2210169">
                  <a:extLst>
                    <a:ext uri="{9D8B030D-6E8A-4147-A177-3AD203B41FA5}">
                      <a16:colId xmlns:a16="http://schemas.microsoft.com/office/drawing/2014/main" val="20001"/>
                    </a:ext>
                  </a:extLst>
                </a:gridCol>
                <a:gridCol w="2210169">
                  <a:extLst>
                    <a:ext uri="{9D8B030D-6E8A-4147-A177-3AD203B41FA5}">
                      <a16:colId xmlns:a16="http://schemas.microsoft.com/office/drawing/2014/main" val="20002"/>
                    </a:ext>
                  </a:extLst>
                </a:gridCol>
              </a:tblGrid>
              <a:tr h="556332">
                <a:tc>
                  <a:txBody>
                    <a:bodyPr/>
                    <a:lstStyle/>
                    <a:p>
                      <a:pPr algn="l" defTabSz="457200">
                        <a:lnSpc>
                          <a:spcPct val="100000"/>
                        </a:lnSpc>
                        <a:defRPr sz="1800" b="0">
                          <a:solidFill>
                            <a:srgbClr val="000000"/>
                          </a:solidFill>
                        </a:defRPr>
                      </a:pPr>
                      <a:r>
                        <a:rPr sz="1000" b="1">
                          <a:solidFill>
                            <a:srgbClr val="FFFFFF"/>
                          </a:solidFill>
                          <a:latin typeface="Helvetica Neue"/>
                          <a:ea typeface="Helvetica Neue"/>
                          <a:cs typeface="Helvetica Neue"/>
                          <a:sym typeface="Helvetica Neue"/>
                        </a:rPr>
                        <a:t>Component</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a:solidFill>
                        <a:srgbClr val="000000"/>
                      </a:solidFill>
                      <a:miter lim="400000"/>
                    </a:lnB>
                    <a:solidFill>
                      <a:srgbClr val="004D80"/>
                    </a:solidFill>
                  </a:tcPr>
                </a:tc>
                <a:tc>
                  <a:txBody>
                    <a:bodyPr/>
                    <a:lstStyle/>
                    <a:p>
                      <a:pPr algn="l" defTabSz="457200">
                        <a:lnSpc>
                          <a:spcPct val="100000"/>
                        </a:lnSpc>
                        <a:defRPr sz="1800" b="0">
                          <a:solidFill>
                            <a:srgbClr val="000000"/>
                          </a:solidFill>
                        </a:defRPr>
                      </a:pPr>
                      <a:r>
                        <a:rPr sz="1000" b="1" dirty="0">
                          <a:solidFill>
                            <a:srgbClr val="FFFFFF"/>
                          </a:solidFill>
                          <a:latin typeface="Helvetica Neue"/>
                          <a:ea typeface="Helvetica Neue"/>
                          <a:cs typeface="Helvetica Neue"/>
                          <a:sym typeface="Helvetica Neue"/>
                        </a:rPr>
                        <a:t>Minimum Requirement</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a:solidFill>
                        <a:srgbClr val="000000"/>
                      </a:solidFill>
                      <a:miter lim="400000"/>
                    </a:lnB>
                    <a:solidFill>
                      <a:srgbClr val="004D80"/>
                    </a:solidFill>
                  </a:tcPr>
                </a:tc>
                <a:tc>
                  <a:txBody>
                    <a:bodyPr/>
                    <a:lstStyle/>
                    <a:p>
                      <a:pPr algn="l" defTabSz="457200">
                        <a:lnSpc>
                          <a:spcPct val="100000"/>
                        </a:lnSpc>
                        <a:defRPr sz="1800" b="0">
                          <a:solidFill>
                            <a:srgbClr val="000000"/>
                          </a:solidFill>
                        </a:defRPr>
                      </a:pPr>
                      <a:r>
                        <a:rPr sz="1000" b="1">
                          <a:solidFill>
                            <a:srgbClr val="FFFFFF"/>
                          </a:solidFill>
                          <a:latin typeface="Helvetica Neue"/>
                          <a:ea typeface="Helvetica Neue"/>
                          <a:cs typeface="Helvetica Neue"/>
                          <a:sym typeface="Helvetica Neue"/>
                        </a:rPr>
                        <a:t>Maximum Requirement</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a:solidFill>
                        <a:srgbClr val="000000"/>
                      </a:solidFill>
                      <a:miter lim="400000"/>
                    </a:lnB>
                    <a:solidFill>
                      <a:srgbClr val="004D80"/>
                    </a:solidFill>
                  </a:tcPr>
                </a:tc>
                <a:extLst>
                  <a:ext uri="{0D108BD9-81ED-4DB2-BD59-A6C34878D82A}">
                    <a16:rowId xmlns:a16="http://schemas.microsoft.com/office/drawing/2014/main" val="10000"/>
                  </a:ext>
                </a:extLst>
              </a:tr>
              <a:tr h="556332">
                <a:tc>
                  <a:txBody>
                    <a:bodyPr/>
                    <a:lstStyle/>
                    <a:p>
                      <a:pPr algn="ctr" defTabSz="457200">
                        <a:lnSpc>
                          <a:spcPct val="100000"/>
                        </a:lnSpc>
                        <a:defRPr sz="1800">
                          <a:solidFill>
                            <a:srgbClr val="000000"/>
                          </a:solidFill>
                        </a:defRPr>
                      </a:pPr>
                      <a:r>
                        <a:rPr sz="1000" b="1">
                          <a:latin typeface="Helvetica Neue"/>
                          <a:ea typeface="Helvetica Neue"/>
                          <a:cs typeface="Helvetica Neue"/>
                          <a:sym typeface="Helvetica Neue"/>
                        </a:rPr>
                        <a:t>RAM</a:t>
                      </a:r>
                    </a:p>
                  </a:txBody>
                  <a:tcPr marL="50800" marR="50800" marT="50800" marB="50800" anchor="ctr" horzOverflow="overflow">
                    <a:lnL w="3175">
                      <a:solidFill>
                        <a:srgbClr val="000000"/>
                      </a:solidFill>
                      <a:miter lim="400000"/>
                    </a:lnL>
                    <a:lnR w="3175">
                      <a:solidFill>
                        <a:srgbClr val="000000"/>
                      </a:solidFill>
                      <a:miter lim="400000"/>
                    </a:lnR>
                    <a:lnT>
                      <a:solidFill>
                        <a:srgbClr val="000000"/>
                      </a:solidFill>
                      <a:miter lim="400000"/>
                    </a:lnT>
                    <a:lnB w="3175">
                      <a:solidFill>
                        <a:srgbClr val="000000"/>
                      </a:solidFill>
                      <a:miter lim="400000"/>
                    </a:lnB>
                    <a:solidFill>
                      <a:srgbClr val="FFFFFF"/>
                    </a:solidFill>
                  </a:tcPr>
                </a:tc>
                <a:tc>
                  <a:txBody>
                    <a:bodyPr/>
                    <a:lstStyle/>
                    <a:p>
                      <a:pPr algn="l" defTabSz="457200">
                        <a:lnSpc>
                          <a:spcPct val="100000"/>
                        </a:lnSpc>
                        <a:defRPr sz="1800">
                          <a:solidFill>
                            <a:srgbClr val="000000"/>
                          </a:solidFill>
                        </a:defRPr>
                      </a:pPr>
                      <a:r>
                        <a:rPr sz="1000">
                          <a:latin typeface="Helvetica Neue"/>
                          <a:ea typeface="Helvetica Neue"/>
                          <a:cs typeface="Helvetica Neue"/>
                          <a:sym typeface="Helvetica Neue"/>
                        </a:rPr>
                        <a:t>2GB</a:t>
                      </a:r>
                    </a:p>
                  </a:txBody>
                  <a:tcPr marL="50800" marR="50800" marT="50800" marB="50800" horzOverflow="overflow">
                    <a:lnL w="3175">
                      <a:solidFill>
                        <a:srgbClr val="000000"/>
                      </a:solidFill>
                      <a:miter lim="400000"/>
                    </a:lnL>
                    <a:lnR w="3175">
                      <a:solidFill>
                        <a:srgbClr val="000000"/>
                      </a:solidFill>
                      <a:miter lim="400000"/>
                    </a:lnR>
                    <a:lnT>
                      <a:solidFill>
                        <a:srgbClr val="000000"/>
                      </a:solidFill>
                      <a:miter lim="400000"/>
                    </a:lnT>
                    <a:lnB w="3175">
                      <a:solidFill>
                        <a:srgbClr val="000000"/>
                      </a:solidFill>
                      <a:miter lim="400000"/>
                    </a:lnB>
                    <a:solidFill>
                      <a:srgbClr val="FFFFFF"/>
                    </a:solidFill>
                  </a:tcPr>
                </a:tc>
                <a:tc>
                  <a:txBody>
                    <a:bodyPr/>
                    <a:lstStyle/>
                    <a:p>
                      <a:pPr algn="l" defTabSz="457200">
                        <a:lnSpc>
                          <a:spcPct val="100000"/>
                        </a:lnSpc>
                        <a:defRPr sz="1800">
                          <a:solidFill>
                            <a:srgbClr val="000000"/>
                          </a:solidFill>
                        </a:defRPr>
                      </a:pPr>
                      <a:r>
                        <a:rPr sz="1000">
                          <a:latin typeface="Helvetica Neue"/>
                          <a:ea typeface="Helvetica Neue"/>
                          <a:cs typeface="Helvetica Neue"/>
                          <a:sym typeface="Helvetica Neue"/>
                        </a:rPr>
                        <a:t>Or above</a:t>
                      </a:r>
                    </a:p>
                  </a:txBody>
                  <a:tcPr marL="50800" marR="50800" marT="50800" marB="50800" horzOverflow="overflow">
                    <a:lnL w="3175">
                      <a:solidFill>
                        <a:srgbClr val="000000"/>
                      </a:solidFill>
                      <a:miter lim="400000"/>
                    </a:lnL>
                    <a:lnR w="3175">
                      <a:solidFill>
                        <a:srgbClr val="000000"/>
                      </a:solidFill>
                      <a:miter lim="400000"/>
                    </a:lnR>
                    <a:lnT>
                      <a:solidFill>
                        <a:srgbClr val="000000"/>
                      </a:solidFill>
                      <a:miter lim="400000"/>
                    </a:lnT>
                    <a:lnB w="3175">
                      <a:solidFill>
                        <a:srgbClr val="000000"/>
                      </a:solidFill>
                      <a:miter lim="400000"/>
                    </a:lnB>
                    <a:solidFill>
                      <a:srgbClr val="FFFFFF"/>
                    </a:solidFill>
                  </a:tcPr>
                </a:tc>
                <a:extLst>
                  <a:ext uri="{0D108BD9-81ED-4DB2-BD59-A6C34878D82A}">
                    <a16:rowId xmlns:a16="http://schemas.microsoft.com/office/drawing/2014/main" val="10001"/>
                  </a:ext>
                </a:extLst>
              </a:tr>
              <a:tr h="556332">
                <a:tc rowSpan="4">
                  <a:txBody>
                    <a:bodyPr/>
                    <a:lstStyle/>
                    <a:p>
                      <a:pPr algn="ctr" defTabSz="457200">
                        <a:lnSpc>
                          <a:spcPct val="100000"/>
                        </a:lnSpc>
                        <a:defRPr sz="1800">
                          <a:solidFill>
                            <a:srgbClr val="000000"/>
                          </a:solidFill>
                        </a:defRPr>
                      </a:pPr>
                      <a:r>
                        <a:rPr sz="1000" b="1">
                          <a:latin typeface="Helvetica Neue"/>
                          <a:ea typeface="Helvetica Neue"/>
                          <a:cs typeface="Helvetica Neue"/>
                          <a:sym typeface="Helvetica Neue"/>
                        </a:rPr>
                        <a:t>Processor</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7E7E7"/>
                    </a:solidFill>
                  </a:tcPr>
                </a:tc>
                <a:tc>
                  <a:txBody>
                    <a:bodyPr/>
                    <a:lstStyle/>
                    <a:p>
                      <a:pPr algn="l" defTabSz="457200">
                        <a:lnSpc>
                          <a:spcPct val="100000"/>
                        </a:lnSpc>
                        <a:defRPr sz="1800">
                          <a:solidFill>
                            <a:srgbClr val="000000"/>
                          </a:solidFill>
                        </a:defRPr>
                      </a:pPr>
                      <a:r>
                        <a:rPr sz="1000">
                          <a:latin typeface="Helvetica Neue"/>
                          <a:ea typeface="Helvetica Neue"/>
                          <a:cs typeface="Helvetica Neue"/>
                          <a:sym typeface="Helvetica Neue"/>
                        </a:rPr>
                        <a:t>CPU Clock Speed: Up to 1.8 GHz</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7E7E7"/>
                    </a:solidFill>
                  </a:tcPr>
                </a:tc>
                <a:tc>
                  <a:txBody>
                    <a:bodyPr/>
                    <a:lstStyle/>
                    <a:p>
                      <a:pPr algn="l" defTabSz="457200">
                        <a:lnSpc>
                          <a:spcPct val="100000"/>
                        </a:lnSpc>
                        <a:defRPr sz="1800">
                          <a:solidFill>
                            <a:srgbClr val="000000"/>
                          </a:solidFill>
                        </a:defRPr>
                      </a:pPr>
                      <a:r>
                        <a:rPr sz="1000">
                          <a:latin typeface="Helvetica Neue"/>
                          <a:ea typeface="Helvetica Neue"/>
                          <a:cs typeface="Helvetica Neue"/>
                          <a:sym typeface="Helvetica Neue"/>
                        </a:rPr>
                        <a:t>CPU Clock Speed: Up to 2.2 GHz</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7E7E7"/>
                    </a:solidFill>
                  </a:tcPr>
                </a:tc>
                <a:extLst>
                  <a:ext uri="{0D108BD9-81ED-4DB2-BD59-A6C34878D82A}">
                    <a16:rowId xmlns:a16="http://schemas.microsoft.com/office/drawing/2014/main" val="10002"/>
                  </a:ext>
                </a:extLst>
              </a:tr>
              <a:tr h="1368700">
                <a:tc vMerge="1">
                  <a:txBody>
                    <a:bodyPr/>
                    <a:lstStyle/>
                    <a:p>
                      <a:endParaRPr lang="en-US"/>
                    </a:p>
                  </a:txBody>
                  <a:tcPr/>
                </a:tc>
                <a:tc>
                  <a:txBody>
                    <a:bodyPr/>
                    <a:lstStyle/>
                    <a:p>
                      <a:pPr algn="l" defTabSz="457200">
                        <a:lnSpc>
                          <a:spcPts val="3000"/>
                        </a:lnSpc>
                        <a:defRPr sz="1800">
                          <a:solidFill>
                            <a:srgbClr val="000000"/>
                          </a:solidFill>
                        </a:defRPr>
                      </a:pPr>
                      <a:r>
                        <a:rPr sz="1000">
                          <a:solidFill>
                            <a:srgbClr val="222222"/>
                          </a:solidFill>
                          <a:latin typeface="Helvetica Neue"/>
                          <a:ea typeface="Helvetica Neue"/>
                          <a:cs typeface="Helvetica Neue"/>
                          <a:sym typeface="Helvetica Neue"/>
                        </a:rPr>
                        <a:t>CPU Cores: Hexa-core CPU, 2x ARM Cortex A72, 4x ARM Cortex A53</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FFFFFF"/>
                    </a:solidFill>
                  </a:tcPr>
                </a:tc>
                <a:tc>
                  <a:txBody>
                    <a:bodyPr/>
                    <a:lstStyle/>
                    <a:p>
                      <a:pPr algn="l" defTabSz="457200">
                        <a:lnSpc>
                          <a:spcPts val="3000"/>
                        </a:lnSpc>
                        <a:defRPr sz="1800">
                          <a:solidFill>
                            <a:srgbClr val="000000"/>
                          </a:solidFill>
                        </a:defRPr>
                      </a:pPr>
                      <a:r>
                        <a:rPr sz="1000">
                          <a:solidFill>
                            <a:srgbClr val="222222"/>
                          </a:solidFill>
                          <a:latin typeface="Helvetica Neue"/>
                          <a:ea typeface="Helvetica Neue"/>
                          <a:cs typeface="Helvetica Neue"/>
                          <a:sym typeface="Helvetica Neue"/>
                        </a:rPr>
                        <a:t>CPU Cores: Quad-core CPU, 4x Qualcomm® Kryo™ CPU</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FFFFFF"/>
                    </a:solidFill>
                  </a:tcPr>
                </a:tc>
                <a:extLst>
                  <a:ext uri="{0D108BD9-81ED-4DB2-BD59-A6C34878D82A}">
                    <a16:rowId xmlns:a16="http://schemas.microsoft.com/office/drawing/2014/main" val="10003"/>
                  </a:ext>
                </a:extLst>
              </a:tr>
              <a:tr h="556332">
                <a:tc vMerge="1">
                  <a:txBody>
                    <a:bodyPr/>
                    <a:lstStyle/>
                    <a:p>
                      <a:endParaRPr lang="en-US"/>
                    </a:p>
                  </a:txBody>
                  <a:tcPr/>
                </a:tc>
                <a:tc>
                  <a:txBody>
                    <a:bodyPr/>
                    <a:lstStyle/>
                    <a:p>
                      <a:pPr algn="l" defTabSz="457200">
                        <a:lnSpc>
                          <a:spcPts val="3000"/>
                        </a:lnSpc>
                        <a:defRPr sz="1800">
                          <a:solidFill>
                            <a:srgbClr val="000000"/>
                          </a:solidFill>
                        </a:defRPr>
                      </a:pPr>
                      <a:r>
                        <a:rPr sz="1000">
                          <a:latin typeface="Helvetica Neue"/>
                          <a:ea typeface="Helvetica Neue"/>
                          <a:cs typeface="Helvetica Neue"/>
                          <a:sym typeface="Helvetica Neue"/>
                        </a:rPr>
                        <a:t>CPU Bit Architecture: 64-bit</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7E7E7"/>
                    </a:solidFill>
                  </a:tcPr>
                </a:tc>
                <a:tc>
                  <a:txBody>
                    <a:bodyPr/>
                    <a:lstStyle/>
                    <a:p>
                      <a:pPr algn="l" defTabSz="457200">
                        <a:lnSpc>
                          <a:spcPts val="3000"/>
                        </a:lnSpc>
                        <a:defRPr sz="1800">
                          <a:solidFill>
                            <a:srgbClr val="000000"/>
                          </a:solidFill>
                        </a:defRPr>
                      </a:pPr>
                      <a:r>
                        <a:rPr sz="1000">
                          <a:solidFill>
                            <a:srgbClr val="222222"/>
                          </a:solidFill>
                          <a:latin typeface="Helvetica Neue"/>
                          <a:ea typeface="Helvetica Neue"/>
                          <a:cs typeface="Helvetica Neue"/>
                          <a:sym typeface="Helvetica Neue"/>
                        </a:rPr>
                        <a:t>CPU Bit Architecture: 64-bit</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7E7E7"/>
                    </a:solidFill>
                  </a:tcPr>
                </a:tc>
                <a:extLst>
                  <a:ext uri="{0D108BD9-81ED-4DB2-BD59-A6C34878D82A}">
                    <a16:rowId xmlns:a16="http://schemas.microsoft.com/office/drawing/2014/main" val="10004"/>
                  </a:ext>
                </a:extLst>
              </a:tr>
              <a:tr h="1808875">
                <a:tc vMerge="1">
                  <a:txBody>
                    <a:bodyPr/>
                    <a:lstStyle/>
                    <a:p>
                      <a:endParaRPr lang="en-US"/>
                    </a:p>
                  </a:txBody>
                  <a:tcPr/>
                </a:tc>
                <a:tc>
                  <a:txBody>
                    <a:bodyPr/>
                    <a:lstStyle/>
                    <a:p>
                      <a:pPr algn="l" defTabSz="457200">
                        <a:lnSpc>
                          <a:spcPts val="3000"/>
                        </a:lnSpc>
                        <a:defRPr sz="1800">
                          <a:solidFill>
                            <a:srgbClr val="000000"/>
                          </a:solidFill>
                        </a:defRPr>
                      </a:pPr>
                      <a:r>
                        <a:rPr sz="1000">
                          <a:solidFill>
                            <a:srgbClr val="222222"/>
                          </a:solidFill>
                          <a:latin typeface="Helvetica Neue"/>
                          <a:ea typeface="Helvetica Neue"/>
                          <a:cs typeface="Helvetica Neue"/>
                          <a:sym typeface="Helvetica Neue"/>
                        </a:rPr>
                        <a:t>Existing processors with this or higher specifications:Snapdragon 650/ Helio P10/ Exynos 5433</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FFFFFF"/>
                    </a:solidFill>
                  </a:tcPr>
                </a:tc>
                <a:tc>
                  <a:txBody>
                    <a:bodyPr/>
                    <a:lstStyle/>
                    <a:p>
                      <a:pPr algn="l" defTabSz="457200">
                        <a:lnSpc>
                          <a:spcPts val="3000"/>
                        </a:lnSpc>
                        <a:defRPr sz="1800">
                          <a:solidFill>
                            <a:srgbClr val="000000"/>
                          </a:solidFill>
                        </a:defRPr>
                      </a:pPr>
                      <a:r>
                        <a:rPr sz="1000">
                          <a:solidFill>
                            <a:srgbClr val="222222"/>
                          </a:solidFill>
                          <a:latin typeface="Helvetica Neue"/>
                          <a:ea typeface="Helvetica Neue"/>
                          <a:cs typeface="Helvetica Neue"/>
                          <a:sym typeface="Helvetica Neue"/>
                        </a:rPr>
                        <a:t>Existing processors with this or higher specifications:Snapdragon 800 or higher / Helio P20 or higher / Exynos 7420 or higher</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FFFFFF"/>
                    </a:solidFill>
                  </a:tcPr>
                </a:tc>
                <a:extLst>
                  <a:ext uri="{0D108BD9-81ED-4DB2-BD59-A6C34878D82A}">
                    <a16:rowId xmlns:a16="http://schemas.microsoft.com/office/drawing/2014/main" val="10005"/>
                  </a:ext>
                </a:extLst>
              </a:tr>
              <a:tr h="556332">
                <a:tc rowSpan="2">
                  <a:txBody>
                    <a:bodyPr/>
                    <a:lstStyle/>
                    <a:p>
                      <a:pPr algn="ctr" defTabSz="457200">
                        <a:lnSpc>
                          <a:spcPct val="100000"/>
                        </a:lnSpc>
                        <a:defRPr sz="1800">
                          <a:solidFill>
                            <a:srgbClr val="000000"/>
                          </a:solidFill>
                        </a:defRPr>
                      </a:pPr>
                      <a:r>
                        <a:rPr sz="1000" b="1">
                          <a:latin typeface="Helvetica Neue"/>
                          <a:ea typeface="Helvetica Neue"/>
                          <a:cs typeface="Helvetica Neue"/>
                          <a:sym typeface="Helvetica Neue"/>
                        </a:rPr>
                        <a:t>Memory</a:t>
                      </a:r>
                    </a:p>
                  </a:txBody>
                  <a:tcPr marL="50800" marR="50800" marT="50800" marB="50800" anchor="ctr"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7E7E7"/>
                    </a:solidFill>
                  </a:tcPr>
                </a:tc>
                <a:tc>
                  <a:txBody>
                    <a:bodyPr/>
                    <a:lstStyle/>
                    <a:p>
                      <a:pPr algn="l" defTabSz="457200">
                        <a:lnSpc>
                          <a:spcPts val="3000"/>
                        </a:lnSpc>
                        <a:defRPr sz="1800">
                          <a:solidFill>
                            <a:srgbClr val="000000"/>
                          </a:solidFill>
                        </a:defRPr>
                      </a:pPr>
                      <a:r>
                        <a:rPr sz="1000">
                          <a:solidFill>
                            <a:srgbClr val="222222"/>
                          </a:solidFill>
                          <a:latin typeface="Helvetica Neue"/>
                          <a:ea typeface="Helvetica Neue"/>
                          <a:cs typeface="Helvetica Neue"/>
                          <a:sym typeface="Helvetica Neue"/>
                        </a:rPr>
                        <a:t>Memory speed: 933MHz</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7E7E7"/>
                    </a:solidFill>
                  </a:tcPr>
                </a:tc>
                <a:tc>
                  <a:txBody>
                    <a:bodyPr/>
                    <a:lstStyle/>
                    <a:p>
                      <a:pPr algn="l" defTabSz="457200">
                        <a:lnSpc>
                          <a:spcPts val="3000"/>
                        </a:lnSpc>
                        <a:defRPr sz="1800">
                          <a:solidFill>
                            <a:srgbClr val="000000"/>
                          </a:solidFill>
                        </a:defRPr>
                      </a:pPr>
                      <a:r>
                        <a:rPr sz="1000">
                          <a:solidFill>
                            <a:srgbClr val="222222"/>
                          </a:solidFill>
                          <a:latin typeface="Helvetica Neue"/>
                          <a:ea typeface="Helvetica Neue"/>
                          <a:cs typeface="Helvetica Neue"/>
                          <a:sym typeface="Helvetica Neue"/>
                        </a:rPr>
                        <a:t>Memory speed: 1866MHz</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E7E7E7"/>
                    </a:solidFill>
                  </a:tcPr>
                </a:tc>
                <a:extLst>
                  <a:ext uri="{0D108BD9-81ED-4DB2-BD59-A6C34878D82A}">
                    <a16:rowId xmlns:a16="http://schemas.microsoft.com/office/drawing/2014/main" val="10006"/>
                  </a:ext>
                </a:extLst>
              </a:tr>
              <a:tr h="928525">
                <a:tc vMerge="1">
                  <a:txBody>
                    <a:bodyPr/>
                    <a:lstStyle/>
                    <a:p>
                      <a:endParaRPr lang="en-US"/>
                    </a:p>
                  </a:txBody>
                  <a:tcPr/>
                </a:tc>
                <a:tc>
                  <a:txBody>
                    <a:bodyPr/>
                    <a:lstStyle/>
                    <a:p>
                      <a:pPr algn="l" defTabSz="457200">
                        <a:lnSpc>
                          <a:spcPts val="3000"/>
                        </a:lnSpc>
                        <a:defRPr sz="1800">
                          <a:solidFill>
                            <a:srgbClr val="000000"/>
                          </a:solidFill>
                        </a:defRPr>
                      </a:pPr>
                      <a:r>
                        <a:rPr sz="1000">
                          <a:solidFill>
                            <a:srgbClr val="222222"/>
                          </a:solidFill>
                          <a:latin typeface="Helvetica Neue"/>
                          <a:ea typeface="Helvetica Neue"/>
                          <a:cs typeface="Helvetica Neue"/>
                          <a:sym typeface="Helvetica Neue"/>
                        </a:rPr>
                        <a:t>Memory Type: Dual-Channel, LPDDR3</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FFFFFF"/>
                    </a:solidFill>
                  </a:tcPr>
                </a:tc>
                <a:tc>
                  <a:txBody>
                    <a:bodyPr/>
                    <a:lstStyle/>
                    <a:p>
                      <a:pPr algn="l" defTabSz="457200">
                        <a:lnSpc>
                          <a:spcPts val="3000"/>
                        </a:lnSpc>
                        <a:defRPr sz="1800">
                          <a:solidFill>
                            <a:srgbClr val="000000"/>
                          </a:solidFill>
                        </a:defRPr>
                      </a:pPr>
                      <a:r>
                        <a:rPr sz="1000" dirty="0">
                          <a:solidFill>
                            <a:srgbClr val="222222"/>
                          </a:solidFill>
                          <a:latin typeface="Helvetica Neue"/>
                          <a:ea typeface="Helvetica Neue"/>
                          <a:cs typeface="Helvetica Neue"/>
                          <a:sym typeface="Helvetica Neue"/>
                        </a:rPr>
                        <a:t>Memory Type: Dual-Channel, LPDDR4</a:t>
                      </a:r>
                    </a:p>
                  </a:txBody>
                  <a:tcPr marL="50800" marR="50800" marT="50800" marB="50800" horzOverflow="overflow">
                    <a:lnL w="3175">
                      <a:solidFill>
                        <a:srgbClr val="000000"/>
                      </a:solidFill>
                      <a:miter lim="400000"/>
                    </a:lnL>
                    <a:lnR w="3175">
                      <a:solidFill>
                        <a:srgbClr val="000000"/>
                      </a:solidFill>
                      <a:miter lim="400000"/>
                    </a:lnR>
                    <a:lnT w="3175">
                      <a:solidFill>
                        <a:srgbClr val="000000"/>
                      </a:solidFill>
                      <a:miter lim="400000"/>
                    </a:lnT>
                    <a:lnB w="3175">
                      <a:solidFill>
                        <a:srgbClr val="000000"/>
                      </a:solidFill>
                      <a:miter lim="400000"/>
                    </a:lnB>
                    <a:solidFill>
                      <a:srgbClr val="FFFFFF"/>
                    </a:solidFill>
                  </a:tcPr>
                </a:tc>
                <a:extLst>
                  <a:ext uri="{0D108BD9-81ED-4DB2-BD59-A6C34878D82A}">
                    <a16:rowId xmlns:a16="http://schemas.microsoft.com/office/drawing/2014/main" val="10007"/>
                  </a:ext>
                </a:extLst>
              </a:tr>
            </a:tbl>
          </a:graphicData>
        </a:graphic>
      </p:graphicFrame>
      <p:sp>
        <p:nvSpPr>
          <p:cNvPr id="206" name="Android App"/>
          <p:cNvSpPr txBox="1">
            <a:spLocks noGrp="1"/>
          </p:cNvSpPr>
          <p:nvPr>
            <p:ph type="title"/>
          </p:nvPr>
        </p:nvSpPr>
        <p:spPr>
          <a:xfrm>
            <a:off x="4695985" y="700441"/>
            <a:ext cx="7948293" cy="4521201"/>
          </a:xfrm>
          <a:prstGeom prst="rect">
            <a:avLst/>
          </a:prstGeom>
        </p:spPr>
        <p:txBody>
          <a:bodyPr/>
          <a:lstStyle>
            <a:lvl1pPr>
              <a:defRPr sz="10700">
                <a:solidFill>
                  <a:schemeClr val="accent1">
                    <a:hueOff val="262910"/>
                    <a:satOff val="3867"/>
                    <a:lumOff val="-18039"/>
                  </a:schemeClr>
                </a:solidFill>
              </a:defRPr>
            </a:lvl1pPr>
          </a:lstStyle>
          <a:p>
            <a:r>
              <a:rPr dirty="0"/>
              <a:t>Android App</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5BAE4B-38DB-466D-8EAB-2CCC82877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2283" y="2602523"/>
            <a:ext cx="8878277" cy="6658708"/>
          </a:xfrm>
          <a:prstGeom prst="rect">
            <a:avLst/>
          </a:prstGeom>
        </p:spPr>
      </p:pic>
      <p:sp>
        <p:nvSpPr>
          <p:cNvPr id="208" name="Functional Requirements"/>
          <p:cNvSpPr txBox="1">
            <a:spLocks noGrp="1"/>
          </p:cNvSpPr>
          <p:nvPr>
            <p:ph type="title"/>
          </p:nvPr>
        </p:nvSpPr>
        <p:spPr>
          <a:xfrm>
            <a:off x="1592277" y="1717431"/>
            <a:ext cx="14155708" cy="1309257"/>
          </a:xfrm>
          <a:prstGeom prst="rect">
            <a:avLst/>
          </a:prstGeom>
        </p:spPr>
        <p:txBody>
          <a:bodyPr>
            <a:normAutofit/>
          </a:bodyPr>
          <a:lstStyle>
            <a:lvl1pPr>
              <a:defRPr sz="12900">
                <a:solidFill>
                  <a:schemeClr val="accent4">
                    <a:hueOff val="414058"/>
                    <a:satOff val="2144"/>
                    <a:lumOff val="10379"/>
                  </a:schemeClr>
                </a:solidFill>
              </a:defRPr>
            </a:lvl1pPr>
          </a:lstStyle>
          <a:p>
            <a:r>
              <a:rPr sz="8800" dirty="0">
                <a:solidFill>
                  <a:srgbClr val="0F75BC"/>
                </a:solidFill>
              </a:rPr>
              <a:t>Functional</a:t>
            </a:r>
            <a:r>
              <a:rPr lang="en-IN" sz="8800" dirty="0">
                <a:solidFill>
                  <a:srgbClr val="0F75BC"/>
                </a:solidFill>
              </a:rPr>
              <a:t> </a:t>
            </a:r>
            <a:r>
              <a:rPr sz="8800" dirty="0">
                <a:solidFill>
                  <a:srgbClr val="F7941E"/>
                </a:solidFill>
              </a:rPr>
              <a:t>Requirements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28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 fill="hold"/>
                                        <p:tgtEl>
                                          <p:spTgt spid="5"/>
                                        </p:tgtEl>
                                        <p:attrNameLst>
                                          <p:attrName>ppt_x</p:attrName>
                                        </p:attrNameLst>
                                      </p:cBhvr>
                                      <p:tavLst>
                                        <p:tav tm="0">
                                          <p:val>
                                            <p:strVal val="#ppt_x"/>
                                          </p:val>
                                        </p:tav>
                                        <p:tav tm="100000">
                                          <p:val>
                                            <p:strVal val="#ppt_x"/>
                                          </p:val>
                                        </p:tav>
                                      </p:tavLst>
                                    </p:anim>
                                    <p:anim calcmode="lin" valueType="num">
                                      <p:cBhvr additive="base">
                                        <p:cTn id="8" dur="2000" fill="hold"/>
                                        <p:tgtEl>
                                          <p:spTgt spid="5"/>
                                        </p:tgtEl>
                                        <p:attrNameLst>
                                          <p:attrName>ppt_y</p:attrName>
                                        </p:attrNameLst>
                                      </p:cBhvr>
                                      <p:tavLst>
                                        <p:tav tm="0">
                                          <p:val>
                                            <p:strVal val="1+#ppt_h/2"/>
                                          </p:val>
                                        </p:tav>
                                        <p:tav tm="100000">
                                          <p:val>
                                            <p:strVal val="#ppt_y"/>
                                          </p:val>
                                        </p:tav>
                                      </p:tavLst>
                                    </p:anim>
                                  </p:childTnLst>
                                </p:cTn>
                              </p:par>
                              <p:par>
                                <p:cTn id="9" presetID="47" presetClass="entr" presetSubtype="0" fill="hold" grpId="0" nodeType="withEffect">
                                  <p:stCondLst>
                                    <p:cond delay="0"/>
                                  </p:stCondLst>
                                  <p:childTnLst>
                                    <p:set>
                                      <p:cBhvr>
                                        <p:cTn id="10" dur="1" fill="hold">
                                          <p:stCondLst>
                                            <p:cond delay="0"/>
                                          </p:stCondLst>
                                        </p:cTn>
                                        <p:tgtEl>
                                          <p:spTgt spid="208"/>
                                        </p:tgtEl>
                                        <p:attrNameLst>
                                          <p:attrName>style.visibility</p:attrName>
                                        </p:attrNameLst>
                                      </p:cBhvr>
                                      <p:to>
                                        <p:strVal val="visible"/>
                                      </p:to>
                                    </p:set>
                                    <p:animEffect transition="in" filter="fade">
                                      <p:cBhvr>
                                        <p:cTn id="11" dur="1250"/>
                                        <p:tgtEl>
                                          <p:spTgt spid="208"/>
                                        </p:tgtEl>
                                      </p:cBhvr>
                                    </p:animEffect>
                                    <p:anim calcmode="lin" valueType="num">
                                      <p:cBhvr>
                                        <p:cTn id="12" dur="1250" fill="hold"/>
                                        <p:tgtEl>
                                          <p:spTgt spid="208"/>
                                        </p:tgtEl>
                                        <p:attrNameLst>
                                          <p:attrName>ppt_x</p:attrName>
                                        </p:attrNameLst>
                                      </p:cBhvr>
                                      <p:tavLst>
                                        <p:tav tm="0">
                                          <p:val>
                                            <p:strVal val="#ppt_x"/>
                                          </p:val>
                                        </p:tav>
                                        <p:tav tm="100000">
                                          <p:val>
                                            <p:strVal val="#ppt_x"/>
                                          </p:val>
                                        </p:tav>
                                      </p:tavLst>
                                    </p:anim>
                                    <p:anim calcmode="lin" valueType="num">
                                      <p:cBhvr>
                                        <p:cTn id="13" dur="1250" fill="hold"/>
                                        <p:tgtEl>
                                          <p:spTgt spid="20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
        <p:cNvGrpSpPr/>
        <p:nvPr/>
      </p:nvGrpSpPr>
      <p:grpSpPr>
        <a:xfrm>
          <a:off x="0" y="0"/>
          <a:ext cx="0" cy="0"/>
          <a:chOff x="0" y="0"/>
          <a:chExt cx="0" cy="0"/>
        </a:xfrm>
      </p:grpSpPr>
      <p:sp>
        <p:nvSpPr>
          <p:cNvPr id="211" name="User…"/>
          <p:cNvSpPr txBox="1">
            <a:spLocks noGrp="1"/>
          </p:cNvSpPr>
          <p:nvPr>
            <p:ph type="body" idx="15"/>
          </p:nvPr>
        </p:nvSpPr>
        <p:spPr>
          <a:xfrm>
            <a:off x="8923638" y="537838"/>
            <a:ext cx="7428882" cy="8909298"/>
          </a:xfrm>
          <a:prstGeom prst="rect">
            <a:avLst/>
          </a:prstGeom>
        </p:spPr>
        <p:txBody>
          <a:bodyPr/>
          <a:lstStyle/>
          <a:p>
            <a:pPr marL="796364" indent="-796364">
              <a:lnSpc>
                <a:spcPct val="150000"/>
              </a:lnSpc>
              <a:buSzPct val="100000"/>
              <a:buAutoNum type="arabicPeriod"/>
              <a:defRPr sz="2500">
                <a:solidFill>
                  <a:schemeClr val="accent4">
                    <a:hueOff val="414058"/>
                    <a:satOff val="2144"/>
                    <a:lumOff val="10379"/>
                  </a:schemeClr>
                </a:solidFill>
                <a:latin typeface="Avenir Next"/>
                <a:ea typeface="Avenir Next"/>
                <a:cs typeface="Avenir Next"/>
                <a:sym typeface="Avenir Next"/>
              </a:defRPr>
            </a:pPr>
            <a:r>
              <a:rPr sz="2400" b="1" dirty="0">
                <a:solidFill>
                  <a:srgbClr val="E51365"/>
                </a:solidFill>
              </a:rPr>
              <a:t>User </a:t>
            </a:r>
          </a:p>
          <a:p>
            <a:pPr marL="1425014" lvl="2" indent="-536014" defTabSz="457200">
              <a:lnSpc>
                <a:spcPct val="150000"/>
              </a:lnSpc>
              <a:spcBef>
                <a:spcPts val="0"/>
              </a:spcBef>
              <a:buClr>
                <a:schemeClr val="accent1"/>
              </a:buClr>
              <a:defRPr sz="2500">
                <a:solidFill>
                  <a:schemeClr val="accent4">
                    <a:hueOff val="414058"/>
                    <a:satOff val="2144"/>
                    <a:lumOff val="10379"/>
                  </a:schemeClr>
                </a:solidFill>
                <a:latin typeface="Avenir Next"/>
                <a:ea typeface="Avenir Next"/>
                <a:cs typeface="Avenir Next"/>
                <a:sym typeface="Avenir Next"/>
              </a:defRPr>
            </a:pPr>
            <a:r>
              <a:rPr sz="2400" dirty="0">
                <a:solidFill>
                  <a:srgbClr val="E51365"/>
                </a:solidFill>
              </a:rPr>
              <a:t>Register</a:t>
            </a:r>
          </a:p>
          <a:p>
            <a:pPr marL="1425014" lvl="2" indent="-536014" defTabSz="457200">
              <a:lnSpc>
                <a:spcPct val="150000"/>
              </a:lnSpc>
              <a:spcBef>
                <a:spcPts val="0"/>
              </a:spcBef>
              <a:buClr>
                <a:schemeClr val="accent1"/>
              </a:buClr>
              <a:defRPr sz="2500">
                <a:solidFill>
                  <a:schemeClr val="accent4">
                    <a:hueOff val="414058"/>
                    <a:satOff val="2144"/>
                    <a:lumOff val="10379"/>
                  </a:schemeClr>
                </a:solidFill>
                <a:latin typeface="Avenir Next"/>
                <a:ea typeface="Avenir Next"/>
                <a:cs typeface="Avenir Next"/>
                <a:sym typeface="Avenir Next"/>
              </a:defRPr>
            </a:pPr>
            <a:r>
              <a:rPr sz="2400" dirty="0">
                <a:solidFill>
                  <a:srgbClr val="E51365"/>
                </a:solidFill>
              </a:rPr>
              <a:t>Login</a:t>
            </a:r>
          </a:p>
          <a:p>
            <a:pPr marL="1425014" lvl="2" indent="-536014" defTabSz="457200">
              <a:lnSpc>
                <a:spcPct val="150000"/>
              </a:lnSpc>
              <a:spcBef>
                <a:spcPts val="0"/>
              </a:spcBef>
              <a:buClr>
                <a:schemeClr val="accent1"/>
              </a:buClr>
              <a:defRPr sz="2500">
                <a:solidFill>
                  <a:schemeClr val="accent4">
                    <a:hueOff val="414058"/>
                    <a:satOff val="2144"/>
                    <a:lumOff val="10379"/>
                  </a:schemeClr>
                </a:solidFill>
                <a:latin typeface="Avenir Next"/>
                <a:ea typeface="Avenir Next"/>
                <a:cs typeface="Avenir Next"/>
                <a:sym typeface="Avenir Next"/>
              </a:defRPr>
            </a:pPr>
            <a:r>
              <a:rPr sz="2400" dirty="0">
                <a:solidFill>
                  <a:srgbClr val="E51365"/>
                </a:solidFill>
              </a:rPr>
              <a:t>Search</a:t>
            </a:r>
          </a:p>
          <a:p>
            <a:pPr marL="796364" indent="-796364">
              <a:lnSpc>
                <a:spcPct val="150000"/>
              </a:lnSpc>
              <a:buSzPct val="100000"/>
              <a:buAutoNum type="arabicPeriod"/>
              <a:defRPr sz="2500">
                <a:solidFill>
                  <a:schemeClr val="accent4">
                    <a:hueOff val="414058"/>
                    <a:satOff val="2144"/>
                    <a:lumOff val="10379"/>
                  </a:schemeClr>
                </a:solidFill>
                <a:latin typeface="Avenir Next"/>
                <a:ea typeface="Avenir Next"/>
                <a:cs typeface="Avenir Next"/>
                <a:sym typeface="Avenir Next"/>
              </a:defRPr>
            </a:pPr>
            <a:r>
              <a:rPr sz="2400" b="1" dirty="0">
                <a:solidFill>
                  <a:srgbClr val="E51365"/>
                </a:solidFill>
              </a:rPr>
              <a:t>Notes</a:t>
            </a:r>
          </a:p>
          <a:p>
            <a:pPr marL="1425014" lvl="2" indent="-536014" defTabSz="457200">
              <a:lnSpc>
                <a:spcPct val="150000"/>
              </a:lnSpc>
              <a:spcBef>
                <a:spcPts val="0"/>
              </a:spcBef>
              <a:buClr>
                <a:schemeClr val="accent1"/>
              </a:buClr>
              <a:defRPr sz="2500">
                <a:solidFill>
                  <a:schemeClr val="accent4">
                    <a:hueOff val="414058"/>
                    <a:satOff val="2144"/>
                    <a:lumOff val="10379"/>
                  </a:schemeClr>
                </a:solidFill>
                <a:latin typeface="Avenir Next"/>
                <a:ea typeface="Avenir Next"/>
                <a:cs typeface="Avenir Next"/>
                <a:sym typeface="Avenir Next"/>
              </a:defRPr>
            </a:pPr>
            <a:r>
              <a:rPr sz="2400" dirty="0">
                <a:solidFill>
                  <a:srgbClr val="E51365"/>
                </a:solidFill>
              </a:rPr>
              <a:t>Search &amp; download</a:t>
            </a:r>
          </a:p>
          <a:p>
            <a:pPr marL="1425014" lvl="2" indent="-536014" defTabSz="457200">
              <a:lnSpc>
                <a:spcPct val="150000"/>
              </a:lnSpc>
              <a:spcBef>
                <a:spcPts val="0"/>
              </a:spcBef>
              <a:buClr>
                <a:schemeClr val="accent1"/>
              </a:buClr>
              <a:defRPr sz="2500">
                <a:solidFill>
                  <a:schemeClr val="accent4">
                    <a:hueOff val="414058"/>
                    <a:satOff val="2144"/>
                    <a:lumOff val="10379"/>
                  </a:schemeClr>
                </a:solidFill>
                <a:latin typeface="Avenir Next"/>
                <a:ea typeface="Avenir Next"/>
                <a:cs typeface="Avenir Next"/>
                <a:sym typeface="Avenir Next"/>
              </a:defRPr>
            </a:pPr>
            <a:r>
              <a:rPr sz="2400" dirty="0">
                <a:solidFill>
                  <a:srgbClr val="E51365"/>
                </a:solidFill>
              </a:rPr>
              <a:t>Upload</a:t>
            </a:r>
          </a:p>
          <a:p>
            <a:pPr marL="796364" indent="-796364">
              <a:lnSpc>
                <a:spcPct val="150000"/>
              </a:lnSpc>
              <a:buSzPct val="100000"/>
              <a:buAutoNum type="arabicPeriod"/>
              <a:defRPr sz="2500">
                <a:solidFill>
                  <a:schemeClr val="accent4">
                    <a:hueOff val="414058"/>
                    <a:satOff val="2144"/>
                    <a:lumOff val="10379"/>
                  </a:schemeClr>
                </a:solidFill>
                <a:latin typeface="Avenir Next"/>
                <a:ea typeface="Avenir Next"/>
                <a:cs typeface="Avenir Next"/>
                <a:sym typeface="Avenir Next"/>
              </a:defRPr>
            </a:pPr>
            <a:r>
              <a:rPr sz="2400" b="1" dirty="0">
                <a:solidFill>
                  <a:srgbClr val="E51365"/>
                </a:solidFill>
              </a:rPr>
              <a:t>Chat</a:t>
            </a:r>
          </a:p>
          <a:p>
            <a:pPr marL="1215838" lvl="2" indent="-326838" defTabSz="457200">
              <a:lnSpc>
                <a:spcPct val="150000"/>
              </a:lnSpc>
              <a:spcBef>
                <a:spcPts val="0"/>
              </a:spcBef>
              <a:buClr>
                <a:schemeClr val="accent1"/>
              </a:buClr>
              <a:defRPr sz="2500">
                <a:solidFill>
                  <a:schemeClr val="accent4">
                    <a:hueOff val="414058"/>
                    <a:satOff val="2144"/>
                    <a:lumOff val="10379"/>
                  </a:schemeClr>
                </a:solidFill>
                <a:latin typeface="Avenir Next"/>
                <a:ea typeface="Avenir Next"/>
                <a:cs typeface="Avenir Next"/>
                <a:sym typeface="Avenir Next"/>
              </a:defRPr>
            </a:pPr>
            <a:r>
              <a:rPr sz="2400" dirty="0">
                <a:solidFill>
                  <a:srgbClr val="E51365"/>
                </a:solidFill>
              </a:rPr>
              <a:t>User select</a:t>
            </a:r>
          </a:p>
          <a:p>
            <a:pPr marL="1215838" lvl="2" indent="-326838" defTabSz="457200">
              <a:lnSpc>
                <a:spcPct val="150000"/>
              </a:lnSpc>
              <a:spcBef>
                <a:spcPts val="0"/>
              </a:spcBef>
              <a:buClr>
                <a:schemeClr val="accent1"/>
              </a:buClr>
              <a:defRPr sz="2500">
                <a:solidFill>
                  <a:schemeClr val="accent4">
                    <a:hueOff val="414058"/>
                    <a:satOff val="2144"/>
                    <a:lumOff val="10379"/>
                  </a:schemeClr>
                </a:solidFill>
                <a:latin typeface="Avenir Next"/>
                <a:ea typeface="Avenir Next"/>
                <a:cs typeface="Avenir Next"/>
                <a:sym typeface="Avenir Next"/>
              </a:defRPr>
            </a:pPr>
            <a:r>
              <a:rPr sz="2400" dirty="0">
                <a:solidFill>
                  <a:srgbClr val="E51365"/>
                </a:solidFill>
              </a:rPr>
              <a:t>Send message</a:t>
            </a:r>
          </a:p>
          <a:p>
            <a:pPr marL="796364" indent="-796364">
              <a:lnSpc>
                <a:spcPct val="150000"/>
              </a:lnSpc>
              <a:buSzPct val="100000"/>
              <a:buAutoNum type="arabicPeriod"/>
              <a:defRPr sz="2500">
                <a:solidFill>
                  <a:schemeClr val="accent4">
                    <a:hueOff val="414058"/>
                    <a:satOff val="2144"/>
                    <a:lumOff val="10379"/>
                  </a:schemeClr>
                </a:solidFill>
                <a:latin typeface="Avenir Next"/>
                <a:ea typeface="Avenir Next"/>
                <a:cs typeface="Avenir Next"/>
                <a:sym typeface="Avenir Next"/>
              </a:defRPr>
            </a:pPr>
            <a:r>
              <a:rPr sz="2400" b="1" dirty="0">
                <a:solidFill>
                  <a:srgbClr val="E51365"/>
                </a:solidFill>
              </a:rPr>
              <a:t>Advertisement</a:t>
            </a:r>
          </a:p>
          <a:p>
            <a:pPr marL="1215838" lvl="2" indent="-326838" defTabSz="457200">
              <a:lnSpc>
                <a:spcPct val="150000"/>
              </a:lnSpc>
              <a:spcBef>
                <a:spcPts val="0"/>
              </a:spcBef>
              <a:buClr>
                <a:schemeClr val="accent1"/>
              </a:buClr>
              <a:defRPr sz="2500">
                <a:solidFill>
                  <a:schemeClr val="accent4">
                    <a:hueOff val="414058"/>
                    <a:satOff val="2144"/>
                    <a:lumOff val="10379"/>
                  </a:schemeClr>
                </a:solidFill>
                <a:latin typeface="Avenir Next"/>
                <a:ea typeface="Avenir Next"/>
                <a:cs typeface="Avenir Next"/>
                <a:sym typeface="Avenir Next"/>
              </a:defRPr>
            </a:pPr>
            <a:r>
              <a:rPr sz="2400" dirty="0">
                <a:solidFill>
                  <a:srgbClr val="E51365"/>
                </a:solidFill>
              </a:rPr>
              <a:t>Banner ad</a:t>
            </a:r>
          </a:p>
          <a:p>
            <a:pPr marL="1215838" lvl="2" indent="-326838" defTabSz="457200">
              <a:lnSpc>
                <a:spcPct val="150000"/>
              </a:lnSpc>
              <a:spcBef>
                <a:spcPts val="0"/>
              </a:spcBef>
              <a:buClr>
                <a:schemeClr val="accent1"/>
              </a:buClr>
              <a:defRPr sz="2500">
                <a:solidFill>
                  <a:schemeClr val="accent4">
                    <a:hueOff val="414058"/>
                    <a:satOff val="2144"/>
                    <a:lumOff val="10379"/>
                  </a:schemeClr>
                </a:solidFill>
                <a:latin typeface="Avenir Next"/>
                <a:ea typeface="Avenir Next"/>
                <a:cs typeface="Avenir Next"/>
                <a:sym typeface="Avenir Next"/>
              </a:defRPr>
            </a:pPr>
            <a:r>
              <a:rPr sz="2400" dirty="0">
                <a:solidFill>
                  <a:srgbClr val="E51365"/>
                </a:solidFill>
              </a:rPr>
              <a:t>Interstitial ad</a:t>
            </a:r>
          </a:p>
          <a:p>
            <a:pPr marL="796364" indent="-796364">
              <a:lnSpc>
                <a:spcPct val="150000"/>
              </a:lnSpc>
              <a:buSzPct val="100000"/>
              <a:buAutoNum type="arabicPeriod"/>
              <a:defRPr sz="2500">
                <a:solidFill>
                  <a:schemeClr val="accent4">
                    <a:hueOff val="414058"/>
                    <a:satOff val="2144"/>
                    <a:lumOff val="10379"/>
                  </a:schemeClr>
                </a:solidFill>
                <a:latin typeface="Avenir Next"/>
                <a:ea typeface="Avenir Next"/>
                <a:cs typeface="Avenir Next"/>
                <a:sym typeface="Avenir Next"/>
              </a:defRPr>
            </a:pPr>
            <a:r>
              <a:rPr sz="2400" b="1" dirty="0">
                <a:solidFill>
                  <a:srgbClr val="E51365"/>
                </a:solidFill>
              </a:rPr>
              <a:t>Google API</a:t>
            </a:r>
          </a:p>
          <a:p>
            <a:pPr marL="1215838" lvl="2" indent="-326838" defTabSz="457200">
              <a:lnSpc>
                <a:spcPct val="150000"/>
              </a:lnSpc>
              <a:spcBef>
                <a:spcPts val="0"/>
              </a:spcBef>
              <a:buClr>
                <a:schemeClr val="accent1"/>
              </a:buClr>
              <a:defRPr sz="2500">
                <a:solidFill>
                  <a:schemeClr val="accent4">
                    <a:hueOff val="414058"/>
                    <a:satOff val="2144"/>
                    <a:lumOff val="10379"/>
                  </a:schemeClr>
                </a:solidFill>
                <a:latin typeface="Avenir Next"/>
                <a:ea typeface="Avenir Next"/>
                <a:cs typeface="Avenir Next"/>
                <a:sym typeface="Avenir Next"/>
              </a:defRPr>
            </a:pPr>
            <a:r>
              <a:rPr sz="2400" dirty="0">
                <a:solidFill>
                  <a:srgbClr val="E51365"/>
                </a:solidFill>
              </a:rPr>
              <a:t>Upload data</a:t>
            </a:r>
          </a:p>
          <a:p>
            <a:pPr marL="1215838" lvl="2" indent="-326838" defTabSz="457200">
              <a:lnSpc>
                <a:spcPct val="150000"/>
              </a:lnSpc>
              <a:spcBef>
                <a:spcPts val="0"/>
              </a:spcBef>
              <a:buClr>
                <a:schemeClr val="accent1"/>
              </a:buClr>
              <a:defRPr sz="2500">
                <a:solidFill>
                  <a:schemeClr val="accent4">
                    <a:hueOff val="414058"/>
                    <a:satOff val="2144"/>
                    <a:lumOff val="10379"/>
                  </a:schemeClr>
                </a:solidFill>
                <a:latin typeface="Avenir Next"/>
                <a:ea typeface="Avenir Next"/>
                <a:cs typeface="Avenir Next"/>
                <a:sym typeface="Avenir Next"/>
              </a:defRPr>
            </a:pPr>
            <a:r>
              <a:rPr sz="2400" dirty="0">
                <a:solidFill>
                  <a:srgbClr val="E51365"/>
                </a:solidFill>
              </a:rPr>
              <a:t>Fetch data</a:t>
            </a:r>
          </a:p>
        </p:txBody>
      </p:sp>
      <p:sp>
        <p:nvSpPr>
          <p:cNvPr id="210" name="Module Requirement"/>
          <p:cNvSpPr txBox="1">
            <a:spLocks noGrp="1"/>
          </p:cNvSpPr>
          <p:nvPr>
            <p:ph type="body" idx="13"/>
          </p:nvPr>
        </p:nvSpPr>
        <p:spPr>
          <a:xfrm>
            <a:off x="1876900" y="1225911"/>
            <a:ext cx="10586178" cy="935449"/>
          </a:xfrm>
          <a:prstGeom prst="rect">
            <a:avLst/>
          </a:prstGeom>
        </p:spPr>
        <p:txBody>
          <a:bodyPr/>
          <a:lstStyle>
            <a:lvl1pPr>
              <a:defRPr sz="7300">
                <a:solidFill>
                  <a:schemeClr val="accent4">
                    <a:hueOff val="414058"/>
                    <a:satOff val="2144"/>
                    <a:lumOff val="10379"/>
                  </a:schemeClr>
                </a:solidFill>
              </a:defRPr>
            </a:lvl1pPr>
          </a:lstStyle>
          <a:p>
            <a:r>
              <a:rPr lang="en-IN" sz="6600" dirty="0">
                <a:solidFill>
                  <a:srgbClr val="E51365"/>
                </a:solidFill>
              </a:rPr>
              <a:t>A. </a:t>
            </a:r>
            <a:r>
              <a:rPr sz="6600" dirty="0">
                <a:solidFill>
                  <a:srgbClr val="E51365"/>
                </a:solidFill>
              </a:rPr>
              <a:t>Module</a:t>
            </a:r>
            <a:r>
              <a:rPr lang="en-IN" sz="6600" dirty="0">
                <a:solidFill>
                  <a:srgbClr val="E51365"/>
                </a:solidFill>
              </a:rPr>
              <a:t>s</a:t>
            </a:r>
            <a:endParaRPr sz="6600" dirty="0">
              <a:solidFill>
                <a:srgbClr val="E51365"/>
              </a:solidFill>
            </a:endParaRPr>
          </a:p>
        </p:txBody>
      </p:sp>
      <p:pic>
        <p:nvPicPr>
          <p:cNvPr id="3" name="Picture 2">
            <a:extLst>
              <a:ext uri="{FF2B5EF4-FFF2-40B4-BE49-F238E27FC236}">
                <a16:creationId xmlns:a16="http://schemas.microsoft.com/office/drawing/2014/main" id="{B4439556-2311-4217-8BBA-E522A65DE9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3194" y="3746137"/>
            <a:ext cx="4581209" cy="40467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CFE"/>
        </a:solidFill>
        <a:effectLst/>
      </p:bgPr>
    </p:bg>
    <p:spTree>
      <p:nvGrpSpPr>
        <p:cNvPr id="1" name=""/>
        <p:cNvGrpSpPr/>
        <p:nvPr/>
      </p:nvGrpSpPr>
      <p:grpSpPr>
        <a:xfrm>
          <a:off x="0" y="0"/>
          <a:ext cx="0" cy="0"/>
          <a:chOff x="0" y="0"/>
          <a:chExt cx="0" cy="0"/>
        </a:xfrm>
      </p:grpSpPr>
      <p:sp>
        <p:nvSpPr>
          <p:cNvPr id="215" name="Field amount only accepts numeric entries.…"/>
          <p:cNvSpPr txBox="1">
            <a:spLocks noGrp="1"/>
          </p:cNvSpPr>
          <p:nvPr>
            <p:ph type="body" idx="15"/>
          </p:nvPr>
        </p:nvSpPr>
        <p:spPr>
          <a:xfrm>
            <a:off x="8542185" y="3695680"/>
            <a:ext cx="8046720" cy="2980944"/>
          </a:xfrm>
          <a:prstGeom prst="rect">
            <a:avLst/>
          </a:prstGeom>
        </p:spPr>
        <p:txBody>
          <a:bodyPr/>
          <a:lstStyle/>
          <a:p>
            <a:pPr marL="796364" indent="-796364">
              <a:lnSpc>
                <a:spcPct val="150000"/>
              </a:lnSpc>
              <a:buSzPct val="100000"/>
              <a:buAutoNum type="arabicPeriod"/>
              <a:defRPr sz="2500">
                <a:solidFill>
                  <a:schemeClr val="accent4">
                    <a:hueOff val="414058"/>
                    <a:satOff val="2144"/>
                    <a:lumOff val="10379"/>
                  </a:schemeClr>
                </a:solidFill>
                <a:latin typeface="Avenir Next"/>
                <a:ea typeface="Avenir Next"/>
                <a:cs typeface="Avenir Next"/>
                <a:sym typeface="Avenir Next"/>
              </a:defRPr>
            </a:pPr>
            <a:r>
              <a:rPr sz="3200" dirty="0">
                <a:solidFill>
                  <a:srgbClr val="7D81C0"/>
                </a:solidFill>
              </a:rPr>
              <a:t>Field amount only accepts numeric entries. </a:t>
            </a:r>
          </a:p>
          <a:p>
            <a:pPr marL="796364" indent="-796364">
              <a:lnSpc>
                <a:spcPct val="150000"/>
              </a:lnSpc>
              <a:buSzPct val="100000"/>
              <a:buAutoNum type="arabicPeriod"/>
              <a:defRPr sz="2500">
                <a:solidFill>
                  <a:schemeClr val="accent4">
                    <a:hueOff val="414058"/>
                    <a:satOff val="2144"/>
                    <a:lumOff val="10379"/>
                  </a:schemeClr>
                </a:solidFill>
                <a:latin typeface="Avenir Next"/>
                <a:ea typeface="Avenir Next"/>
                <a:cs typeface="Avenir Next"/>
                <a:sym typeface="Avenir Next"/>
              </a:defRPr>
            </a:pPr>
            <a:r>
              <a:rPr sz="3200" dirty="0">
                <a:solidFill>
                  <a:srgbClr val="7D81C0"/>
                </a:solidFill>
              </a:rPr>
              <a:t>Text field accepts alpha-numeric entries.</a:t>
            </a:r>
          </a:p>
          <a:p>
            <a:pPr marL="796364" indent="-796364">
              <a:lnSpc>
                <a:spcPct val="150000"/>
              </a:lnSpc>
              <a:buSzPct val="100000"/>
              <a:buAutoNum type="arabicPeriod"/>
              <a:defRPr sz="2500">
                <a:solidFill>
                  <a:schemeClr val="accent4">
                    <a:hueOff val="414058"/>
                    <a:satOff val="2144"/>
                    <a:lumOff val="10379"/>
                  </a:schemeClr>
                </a:solidFill>
                <a:latin typeface="Avenir Next"/>
                <a:ea typeface="Avenir Next"/>
                <a:cs typeface="Avenir Next"/>
                <a:sym typeface="Avenir Next"/>
              </a:defRPr>
            </a:pPr>
            <a:r>
              <a:rPr sz="3200" dirty="0">
                <a:solidFill>
                  <a:srgbClr val="7D81C0"/>
                </a:solidFill>
              </a:rPr>
              <a:t>Long press to select an object.</a:t>
            </a:r>
          </a:p>
          <a:p>
            <a:pPr marL="796364" indent="-796364">
              <a:lnSpc>
                <a:spcPct val="150000"/>
              </a:lnSpc>
              <a:buSzPct val="100000"/>
              <a:buAutoNum type="arabicPeriod"/>
              <a:defRPr sz="2500">
                <a:solidFill>
                  <a:schemeClr val="accent4">
                    <a:hueOff val="414058"/>
                    <a:satOff val="2144"/>
                    <a:lumOff val="10379"/>
                  </a:schemeClr>
                </a:solidFill>
                <a:latin typeface="Avenir Next"/>
                <a:ea typeface="Avenir Next"/>
                <a:cs typeface="Avenir Next"/>
                <a:sym typeface="Avenir Next"/>
              </a:defRPr>
            </a:pPr>
            <a:r>
              <a:rPr sz="3200" dirty="0">
                <a:solidFill>
                  <a:srgbClr val="7D81C0"/>
                </a:solidFill>
              </a:rPr>
              <a:t>Single touch is accepted as open.</a:t>
            </a:r>
          </a:p>
        </p:txBody>
      </p:sp>
      <p:sp>
        <p:nvSpPr>
          <p:cNvPr id="5" name="Module Requirement">
            <a:extLst>
              <a:ext uri="{FF2B5EF4-FFF2-40B4-BE49-F238E27FC236}">
                <a16:creationId xmlns:a16="http://schemas.microsoft.com/office/drawing/2014/main" id="{5D4729BE-A412-40BC-912F-2EE2B553F76D}"/>
              </a:ext>
            </a:extLst>
          </p:cNvPr>
          <p:cNvSpPr txBox="1">
            <a:spLocks noGrp="1"/>
          </p:cNvSpPr>
          <p:nvPr>
            <p:ph type="body" idx="13"/>
          </p:nvPr>
        </p:nvSpPr>
        <p:spPr>
          <a:xfrm>
            <a:off x="1947075" y="1231392"/>
            <a:ext cx="10862310" cy="935449"/>
          </a:xfrm>
          <a:prstGeom prst="rect">
            <a:avLst/>
          </a:prstGeom>
        </p:spPr>
        <p:txBody>
          <a:bodyPr/>
          <a:lstStyle>
            <a:lvl1pPr>
              <a:defRPr sz="7300">
                <a:solidFill>
                  <a:schemeClr val="accent4">
                    <a:hueOff val="414058"/>
                    <a:satOff val="2144"/>
                    <a:lumOff val="10379"/>
                  </a:schemeClr>
                </a:solidFill>
              </a:defRPr>
            </a:lvl1pPr>
          </a:lstStyle>
          <a:p>
            <a:r>
              <a:rPr lang="en-IN" sz="6600" dirty="0">
                <a:solidFill>
                  <a:srgbClr val="F475AA"/>
                </a:solidFill>
              </a:rPr>
              <a:t>B. Interface requirements</a:t>
            </a:r>
            <a:endParaRPr sz="6600" dirty="0">
              <a:solidFill>
                <a:srgbClr val="F475AA"/>
              </a:solidFill>
            </a:endParaRPr>
          </a:p>
        </p:txBody>
      </p:sp>
      <p:pic>
        <p:nvPicPr>
          <p:cNvPr id="3" name="Picture 2">
            <a:extLst>
              <a:ext uri="{FF2B5EF4-FFF2-40B4-BE49-F238E27FC236}">
                <a16:creationId xmlns:a16="http://schemas.microsoft.com/office/drawing/2014/main" id="{FBA0C3D7-E33C-4361-9A58-3B9BA5D1DB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465" y="2823725"/>
            <a:ext cx="8046720" cy="60350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A510CA-7FD0-4F6E-A7FD-5AE97FFB06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6967" y="2315135"/>
            <a:ext cx="9273887" cy="6955416"/>
          </a:xfrm>
          <a:prstGeom prst="rect">
            <a:avLst/>
          </a:prstGeom>
        </p:spPr>
      </p:pic>
      <p:sp>
        <p:nvSpPr>
          <p:cNvPr id="219" name="Gmail user’s authentication only.…"/>
          <p:cNvSpPr txBox="1">
            <a:spLocks noGrp="1"/>
          </p:cNvSpPr>
          <p:nvPr>
            <p:ph type="body" idx="15"/>
          </p:nvPr>
        </p:nvSpPr>
        <p:spPr>
          <a:xfrm>
            <a:off x="8399484" y="4400745"/>
            <a:ext cx="8291728" cy="2509726"/>
          </a:xfrm>
          <a:prstGeom prst="rect">
            <a:avLst/>
          </a:prstGeom>
        </p:spPr>
        <p:txBody>
          <a:bodyPr/>
          <a:lstStyle/>
          <a:p>
            <a:pPr marL="796364" indent="-796364">
              <a:lnSpc>
                <a:spcPct val="150000"/>
              </a:lnSpc>
              <a:buSzPct val="100000"/>
              <a:buFontTx/>
              <a:buAutoNum type="arabicPeriod"/>
              <a:defRPr sz="2500">
                <a:solidFill>
                  <a:schemeClr val="accent4">
                    <a:hueOff val="414058"/>
                    <a:satOff val="2144"/>
                    <a:lumOff val="10379"/>
                  </a:schemeClr>
                </a:solidFill>
                <a:latin typeface="Avenir Next"/>
                <a:ea typeface="Avenir Next"/>
                <a:cs typeface="Avenir Next"/>
                <a:sym typeface="Avenir Next"/>
              </a:defRPr>
            </a:pPr>
            <a:r>
              <a:rPr sz="3600" dirty="0">
                <a:solidFill>
                  <a:srgbClr val="FF2362"/>
                </a:solidFill>
                <a:latin typeface="Avenir Next"/>
              </a:rPr>
              <a:t>Gmail user’s authentication only.</a:t>
            </a:r>
          </a:p>
          <a:p>
            <a:pPr marL="796364" indent="-796364">
              <a:lnSpc>
                <a:spcPct val="150000"/>
              </a:lnSpc>
              <a:buSzPct val="100000"/>
              <a:buFontTx/>
              <a:buAutoNum type="arabicPeriod"/>
              <a:defRPr sz="2500">
                <a:solidFill>
                  <a:schemeClr val="accent4">
                    <a:hueOff val="414058"/>
                    <a:satOff val="2144"/>
                    <a:lumOff val="10379"/>
                  </a:schemeClr>
                </a:solidFill>
                <a:latin typeface="Avenir Next"/>
                <a:ea typeface="Avenir Next"/>
                <a:cs typeface="Avenir Next"/>
                <a:sym typeface="Avenir Next"/>
              </a:defRPr>
            </a:pPr>
            <a:r>
              <a:rPr sz="3600" dirty="0">
                <a:solidFill>
                  <a:srgbClr val="FF2362"/>
                </a:solidFill>
                <a:latin typeface="Avenir Next"/>
              </a:rPr>
              <a:t>Database open for public.</a:t>
            </a:r>
          </a:p>
          <a:p>
            <a:pPr marL="796364" indent="-796364">
              <a:lnSpc>
                <a:spcPct val="150000"/>
              </a:lnSpc>
              <a:buSzPct val="100000"/>
              <a:buFontTx/>
              <a:buAutoNum type="arabicPeriod"/>
              <a:defRPr sz="2500">
                <a:solidFill>
                  <a:schemeClr val="accent4">
                    <a:hueOff val="414058"/>
                    <a:satOff val="2144"/>
                    <a:lumOff val="10379"/>
                  </a:schemeClr>
                </a:solidFill>
                <a:latin typeface="Avenir Next"/>
                <a:ea typeface="Avenir Next"/>
                <a:cs typeface="Avenir Next"/>
                <a:sym typeface="Avenir Next"/>
              </a:defRPr>
            </a:pPr>
            <a:r>
              <a:rPr sz="3600" dirty="0">
                <a:solidFill>
                  <a:srgbClr val="FF2362"/>
                </a:solidFill>
                <a:latin typeface="Avenir Next"/>
              </a:rPr>
              <a:t>Access to phone permission required</a:t>
            </a:r>
            <a:r>
              <a:rPr sz="3600" dirty="0">
                <a:solidFill>
                  <a:srgbClr val="FF2362"/>
                </a:solidFill>
              </a:rPr>
              <a:t>.</a:t>
            </a:r>
          </a:p>
        </p:txBody>
      </p:sp>
      <p:sp>
        <p:nvSpPr>
          <p:cNvPr id="7" name="Module Requirement">
            <a:extLst>
              <a:ext uri="{FF2B5EF4-FFF2-40B4-BE49-F238E27FC236}">
                <a16:creationId xmlns:a16="http://schemas.microsoft.com/office/drawing/2014/main" id="{D1A5D1A8-11AB-4838-ABF8-D0ACDC9F9AD0}"/>
              </a:ext>
            </a:extLst>
          </p:cNvPr>
          <p:cNvSpPr txBox="1">
            <a:spLocks/>
          </p:cNvSpPr>
          <p:nvPr/>
        </p:nvSpPr>
        <p:spPr>
          <a:xfrm>
            <a:off x="1947075" y="1231392"/>
            <a:ext cx="10862310" cy="1747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0" marR="0" indent="0" algn="l" defTabSz="584200" latinLnBrk="0">
              <a:lnSpc>
                <a:spcPct val="80000"/>
              </a:lnSpc>
              <a:spcBef>
                <a:spcPts val="0"/>
              </a:spcBef>
              <a:spcAft>
                <a:spcPts val="0"/>
              </a:spcAft>
              <a:buClrTx/>
              <a:buSzTx/>
              <a:buFontTx/>
              <a:buNone/>
              <a:tabLst/>
              <a:defRPr sz="7300" b="0" i="0" u="none" strike="noStrike" cap="all" spc="0" baseline="0">
                <a:ln>
                  <a:noFill/>
                </a:ln>
                <a:solidFill>
                  <a:schemeClr val="accent4">
                    <a:hueOff val="414058"/>
                    <a:satOff val="2144"/>
                    <a:lumOff val="10379"/>
                  </a:schemeClr>
                </a:solidFill>
                <a:uFillTx/>
                <a:latin typeface="+mn-lt"/>
                <a:ea typeface="+mn-ea"/>
                <a:cs typeface="+mn-cs"/>
                <a:sym typeface="DIN Condensed"/>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IN" sz="6600" dirty="0">
                <a:solidFill>
                  <a:srgbClr val="C00000"/>
                </a:solidFill>
              </a:rPr>
              <a:t>C. Security Requirement </a:t>
            </a:r>
          </a:p>
          <a:p>
            <a:pPr hangingPunct="1"/>
            <a:endParaRPr lang="en-IN" sz="6600" dirty="0">
              <a:solidFill>
                <a:srgbClr val="C00000"/>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48B2F3"/>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A967B54-0C6D-4608-A230-0428E7EDD7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5272" y="2216150"/>
            <a:ext cx="7620000" cy="5715000"/>
          </a:xfrm>
          <a:prstGeom prst="rect">
            <a:avLst/>
          </a:prstGeom>
        </p:spPr>
      </p:pic>
      <p:sp>
        <p:nvSpPr>
          <p:cNvPr id="172" name="Man of Notes is a platform that focuses on providing notes to its users. This will allow users to browse documents and links that are available online and all are saved in one place. The repository will develop over time and will get richer as users can upload their documents too. This allows the application to be unique and will help other users to get better fabricated notes."/>
          <p:cNvSpPr txBox="1">
            <a:spLocks noGrp="1"/>
          </p:cNvSpPr>
          <p:nvPr>
            <p:ph type="body" idx="1"/>
          </p:nvPr>
        </p:nvSpPr>
        <p:spPr>
          <a:xfrm>
            <a:off x="1124320" y="1415101"/>
            <a:ext cx="8988671" cy="7469591"/>
          </a:xfrm>
          <a:prstGeom prst="rect">
            <a:avLst/>
          </a:prstGeom>
        </p:spPr>
        <p:txBody>
          <a:bodyPr>
            <a:normAutofit/>
          </a:bodyPr>
          <a:lstStyle>
            <a:lvl1pPr marL="0" indent="0">
              <a:buClrTx/>
              <a:buSzTx/>
              <a:buFontTx/>
              <a:buNone/>
              <a:defRPr>
                <a:solidFill>
                  <a:schemeClr val="accent4"/>
                </a:solidFill>
              </a:defRPr>
            </a:lvl1pPr>
          </a:lstStyle>
          <a:p>
            <a:pPr algn="just"/>
            <a:r>
              <a:rPr sz="4000" dirty="0">
                <a:solidFill>
                  <a:schemeClr val="tx2">
                    <a:lumMod val="20000"/>
                    <a:lumOff val="80000"/>
                  </a:schemeClr>
                </a:solidFill>
              </a:rPr>
              <a:t>Man of Notes is a platform that focuses on providing notes to its users. This will allow users to browse documents and links that are available online and all are saved in one place.</a:t>
            </a:r>
            <a:endParaRPr lang="en-IN" sz="4000" dirty="0">
              <a:solidFill>
                <a:schemeClr val="tx2">
                  <a:lumMod val="20000"/>
                  <a:lumOff val="80000"/>
                </a:schemeClr>
              </a:solidFill>
            </a:endParaRPr>
          </a:p>
          <a:p>
            <a:pPr algn="just"/>
            <a:r>
              <a:rPr sz="4000" dirty="0">
                <a:solidFill>
                  <a:srgbClr val="293139"/>
                </a:solidFill>
              </a:rPr>
              <a:t>The repository will develop over time and will get richer as users can upload their documents too. This allows the application to be unique and will help other users to get better fabricated notes.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2F6FA"/>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02BF18-BCFD-4727-8A72-D90819B69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131" y="2920052"/>
            <a:ext cx="7620000" cy="5715000"/>
          </a:xfrm>
          <a:prstGeom prst="rect">
            <a:avLst/>
          </a:prstGeom>
        </p:spPr>
      </p:pic>
      <p:sp>
        <p:nvSpPr>
          <p:cNvPr id="7" name="Module Requirement">
            <a:extLst>
              <a:ext uri="{FF2B5EF4-FFF2-40B4-BE49-F238E27FC236}">
                <a16:creationId xmlns:a16="http://schemas.microsoft.com/office/drawing/2014/main" id="{261A50D3-A135-40B4-AE30-09A69E916203}"/>
              </a:ext>
            </a:extLst>
          </p:cNvPr>
          <p:cNvSpPr txBox="1">
            <a:spLocks/>
          </p:cNvSpPr>
          <p:nvPr/>
        </p:nvSpPr>
        <p:spPr>
          <a:xfrm>
            <a:off x="1947075" y="1231392"/>
            <a:ext cx="10862310" cy="17479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marL="0" marR="0" indent="0" algn="l" defTabSz="584200" latinLnBrk="0">
              <a:lnSpc>
                <a:spcPct val="80000"/>
              </a:lnSpc>
              <a:spcBef>
                <a:spcPts val="0"/>
              </a:spcBef>
              <a:spcAft>
                <a:spcPts val="0"/>
              </a:spcAft>
              <a:buClrTx/>
              <a:buSzTx/>
              <a:buFontTx/>
              <a:buNone/>
              <a:tabLst/>
              <a:defRPr sz="7300" b="0" i="0" u="none" strike="noStrike" cap="all" spc="0" baseline="0">
                <a:ln>
                  <a:noFill/>
                </a:ln>
                <a:solidFill>
                  <a:schemeClr val="accent4">
                    <a:hueOff val="414058"/>
                    <a:satOff val="2144"/>
                    <a:lumOff val="10379"/>
                  </a:schemeClr>
                </a:solidFill>
                <a:uFillTx/>
                <a:latin typeface="+mn-lt"/>
                <a:ea typeface="+mn-ea"/>
                <a:cs typeface="+mn-cs"/>
                <a:sym typeface="DIN Condensed"/>
              </a:defRPr>
            </a:lvl1pPr>
            <a:lvl2pPr marL="889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2pPr>
            <a:lvl3pPr marL="1333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3pPr>
            <a:lvl4pPr marL="1778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4pPr>
            <a:lvl5pPr marL="2222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5pPr>
            <a:lvl6pPr marL="2667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6pPr>
            <a:lvl7pPr marL="3111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7pPr>
            <a:lvl8pPr marL="35560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8pPr>
            <a:lvl9pPr marL="4000500" marR="0" indent="-444500" algn="l" defTabSz="58420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ln>
                  <a:noFill/>
                </a:ln>
                <a:solidFill>
                  <a:srgbClr val="838787"/>
                </a:solidFill>
                <a:uFillTx/>
                <a:latin typeface="Avenir Next Medium"/>
                <a:ea typeface="Avenir Next Medium"/>
                <a:cs typeface="Avenir Next Medium"/>
                <a:sym typeface="Avenir Next Medium"/>
              </a:defRPr>
            </a:lvl9pPr>
          </a:lstStyle>
          <a:p>
            <a:pPr hangingPunct="1"/>
            <a:r>
              <a:rPr lang="en-IN" sz="6600" dirty="0">
                <a:solidFill>
                  <a:srgbClr val="002060"/>
                </a:solidFill>
              </a:rPr>
              <a:t>C. Other Requirement </a:t>
            </a:r>
          </a:p>
          <a:p>
            <a:pPr hangingPunct="1"/>
            <a:endParaRPr lang="en-IN" sz="6600" dirty="0">
              <a:solidFill>
                <a:srgbClr val="002060"/>
              </a:solidFill>
            </a:endParaRPr>
          </a:p>
        </p:txBody>
      </p:sp>
      <p:sp>
        <p:nvSpPr>
          <p:cNvPr id="223" name="Data should be entered before request.…"/>
          <p:cNvSpPr txBox="1">
            <a:spLocks noGrp="1"/>
          </p:cNvSpPr>
          <p:nvPr>
            <p:ph type="body" idx="15"/>
          </p:nvPr>
        </p:nvSpPr>
        <p:spPr>
          <a:xfrm>
            <a:off x="8261015" y="3994347"/>
            <a:ext cx="8648562" cy="3340723"/>
          </a:xfrm>
          <a:prstGeom prst="rect">
            <a:avLst/>
          </a:prstGeom>
        </p:spPr>
        <p:txBody>
          <a:bodyPr/>
          <a:lstStyle/>
          <a:p>
            <a:pPr marL="796364" indent="-796364">
              <a:lnSpc>
                <a:spcPct val="150000"/>
              </a:lnSpc>
              <a:buSzPct val="100000"/>
              <a:buFont typeface="+mj-lt"/>
              <a:buAutoNum type="arabicPeriod"/>
              <a:defRPr sz="2500">
                <a:solidFill>
                  <a:schemeClr val="accent4">
                    <a:hueOff val="414058"/>
                    <a:satOff val="2144"/>
                    <a:lumOff val="10379"/>
                  </a:schemeClr>
                </a:solidFill>
                <a:latin typeface="Avenir Next"/>
                <a:ea typeface="Avenir Next"/>
                <a:cs typeface="Avenir Next"/>
                <a:sym typeface="Avenir Next"/>
              </a:defRPr>
            </a:pPr>
            <a:r>
              <a:rPr sz="3600" dirty="0">
                <a:solidFill>
                  <a:srgbClr val="64A4D7"/>
                </a:solidFill>
                <a:latin typeface="Avenir Next"/>
              </a:rPr>
              <a:t>Data should be entered before request.</a:t>
            </a:r>
          </a:p>
          <a:p>
            <a:pPr marL="796364" indent="-796364">
              <a:lnSpc>
                <a:spcPct val="150000"/>
              </a:lnSpc>
              <a:buSzPct val="100000"/>
              <a:buFont typeface="+mj-lt"/>
              <a:buAutoNum type="arabicPeriod"/>
              <a:defRPr sz="2500">
                <a:solidFill>
                  <a:schemeClr val="accent4">
                    <a:hueOff val="414058"/>
                    <a:satOff val="2144"/>
                    <a:lumOff val="10379"/>
                  </a:schemeClr>
                </a:solidFill>
                <a:latin typeface="Avenir Next"/>
                <a:ea typeface="Avenir Next"/>
                <a:cs typeface="Avenir Next"/>
                <a:sym typeface="Avenir Next"/>
              </a:defRPr>
            </a:pPr>
            <a:r>
              <a:rPr sz="3600" dirty="0">
                <a:solidFill>
                  <a:srgbClr val="64A4D7"/>
                </a:solidFill>
                <a:latin typeface="Avenir Next"/>
              </a:rPr>
              <a:t>Cross checking required.</a:t>
            </a:r>
          </a:p>
          <a:p>
            <a:pPr marL="796364" indent="-796364">
              <a:lnSpc>
                <a:spcPct val="150000"/>
              </a:lnSpc>
              <a:buSzPct val="100000"/>
              <a:buFont typeface="+mj-lt"/>
              <a:buAutoNum type="arabicPeriod"/>
              <a:defRPr sz="2500">
                <a:solidFill>
                  <a:schemeClr val="accent4">
                    <a:hueOff val="414058"/>
                    <a:satOff val="2144"/>
                    <a:lumOff val="10379"/>
                  </a:schemeClr>
                </a:solidFill>
                <a:latin typeface="Avenir Next"/>
                <a:ea typeface="Avenir Next"/>
                <a:cs typeface="Avenir Next"/>
                <a:sym typeface="Avenir Next"/>
              </a:defRPr>
            </a:pPr>
            <a:r>
              <a:rPr sz="3600" dirty="0">
                <a:solidFill>
                  <a:srgbClr val="64A4D7"/>
                </a:solidFill>
                <a:latin typeface="Avenir Next"/>
              </a:rPr>
              <a:t>Accept the request and process.</a:t>
            </a:r>
          </a:p>
          <a:p>
            <a:pPr marL="796364" indent="-796364">
              <a:lnSpc>
                <a:spcPct val="150000"/>
              </a:lnSpc>
              <a:buSzPct val="100000"/>
              <a:buFont typeface="+mj-lt"/>
              <a:buAutoNum type="arabicPeriod"/>
              <a:defRPr sz="2500">
                <a:solidFill>
                  <a:schemeClr val="accent4">
                    <a:hueOff val="414058"/>
                    <a:satOff val="2144"/>
                    <a:lumOff val="10379"/>
                  </a:schemeClr>
                </a:solidFill>
                <a:latin typeface="Avenir Next"/>
                <a:ea typeface="Avenir Next"/>
                <a:cs typeface="Avenir Next"/>
                <a:sym typeface="Avenir Next"/>
              </a:defRPr>
            </a:pPr>
            <a:r>
              <a:rPr sz="3600" dirty="0">
                <a:solidFill>
                  <a:srgbClr val="64A4D7"/>
                </a:solidFill>
                <a:latin typeface="Avenir Next"/>
              </a:rPr>
              <a:t>Display any possible errors to the user.</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6" name="Application Architecture"/>
          <p:cNvSpPr txBox="1"/>
          <p:nvPr/>
        </p:nvSpPr>
        <p:spPr>
          <a:xfrm>
            <a:off x="2240771" y="1137439"/>
            <a:ext cx="12858720" cy="101111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gn="ctr">
              <a:lnSpc>
                <a:spcPct val="80000"/>
              </a:lnSpc>
              <a:spcBef>
                <a:spcPts val="0"/>
              </a:spcBef>
              <a:defRPr sz="11300" cap="all">
                <a:solidFill>
                  <a:srgbClr val="FFFFFF"/>
                </a:solidFill>
                <a:latin typeface="+mn-lt"/>
                <a:ea typeface="+mn-ea"/>
                <a:cs typeface="+mn-cs"/>
                <a:sym typeface="DIN Condensed"/>
              </a:defRPr>
            </a:lvl1pPr>
          </a:lstStyle>
          <a:p>
            <a:r>
              <a:rPr sz="7200" dirty="0">
                <a:solidFill>
                  <a:srgbClr val="F09A9B"/>
                </a:solidFill>
              </a:rPr>
              <a:t>Application Architecture</a:t>
            </a:r>
          </a:p>
        </p:txBody>
      </p:sp>
      <p:pic>
        <p:nvPicPr>
          <p:cNvPr id="3" name="Picture 2">
            <a:extLst>
              <a:ext uri="{FF2B5EF4-FFF2-40B4-BE49-F238E27FC236}">
                <a16:creationId xmlns:a16="http://schemas.microsoft.com/office/drawing/2014/main" id="{748B21AD-CDA7-42E9-BE9A-005B701F6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1194" y="2437682"/>
            <a:ext cx="12617873" cy="70975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29" name="Data is efficient when normalised"/>
          <p:cNvSpPr txBox="1">
            <a:spLocks noGrp="1"/>
          </p:cNvSpPr>
          <p:nvPr>
            <p:ph type="body" idx="13"/>
          </p:nvPr>
        </p:nvSpPr>
        <p:spPr>
          <a:prstGeom prst="rect">
            <a:avLst/>
          </a:prstGeom>
        </p:spPr>
        <p:txBody>
          <a:bodyPr/>
          <a:lstStyle/>
          <a:p>
            <a:r>
              <a:t>Data is efficient when normalised</a:t>
            </a:r>
          </a:p>
        </p:txBody>
      </p:sp>
      <p:sp>
        <p:nvSpPr>
          <p:cNvPr id="230" name="Database design"/>
          <p:cNvSpPr txBox="1">
            <a:spLocks noGrp="1"/>
          </p:cNvSpPr>
          <p:nvPr>
            <p:ph type="title"/>
          </p:nvPr>
        </p:nvSpPr>
        <p:spPr>
          <a:prstGeom prst="rect">
            <a:avLst/>
          </a:prstGeom>
        </p:spPr>
        <p:txBody>
          <a:bodyPr/>
          <a:lstStyle>
            <a:lvl1pPr defTabSz="467359">
              <a:spcBef>
                <a:spcPts val="2200"/>
              </a:spcBef>
              <a:defRPr sz="4800"/>
            </a:lvl1pPr>
          </a:lstStyle>
          <a:p>
            <a:r>
              <a:t>Database design</a:t>
            </a:r>
          </a:p>
        </p:txBody>
      </p:sp>
      <p:pic>
        <p:nvPicPr>
          <p:cNvPr id="231" name="database2.jpg" descr="database2.jpg"/>
          <p:cNvPicPr>
            <a:picLocks noChangeAspect="1"/>
          </p:cNvPicPr>
          <p:nvPr/>
        </p:nvPicPr>
        <p:blipFill>
          <a:blip r:embed="rId2">
            <a:extLst/>
          </a:blip>
          <a:stretch>
            <a:fillRect/>
          </a:stretch>
        </p:blipFill>
        <p:spPr>
          <a:xfrm>
            <a:off x="3781368" y="2882900"/>
            <a:ext cx="9777525" cy="5814828"/>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33" name="Data is efficient when normalised"/>
          <p:cNvSpPr txBox="1">
            <a:spLocks noGrp="1"/>
          </p:cNvSpPr>
          <p:nvPr>
            <p:ph type="body" idx="13"/>
          </p:nvPr>
        </p:nvSpPr>
        <p:spPr>
          <a:prstGeom prst="rect">
            <a:avLst/>
          </a:prstGeom>
        </p:spPr>
        <p:txBody>
          <a:bodyPr/>
          <a:lstStyle/>
          <a:p>
            <a:r>
              <a:t>Data is efficient when normalised</a:t>
            </a:r>
          </a:p>
        </p:txBody>
      </p:sp>
      <p:sp>
        <p:nvSpPr>
          <p:cNvPr id="234" name="Database design"/>
          <p:cNvSpPr txBox="1">
            <a:spLocks noGrp="1"/>
          </p:cNvSpPr>
          <p:nvPr>
            <p:ph type="title"/>
          </p:nvPr>
        </p:nvSpPr>
        <p:spPr>
          <a:prstGeom prst="rect">
            <a:avLst/>
          </a:prstGeom>
        </p:spPr>
        <p:txBody>
          <a:bodyPr/>
          <a:lstStyle>
            <a:lvl1pPr defTabSz="467359">
              <a:spcBef>
                <a:spcPts val="2200"/>
              </a:spcBef>
              <a:defRPr sz="4800"/>
            </a:lvl1pPr>
          </a:lstStyle>
          <a:p>
            <a:r>
              <a:t>Database design</a:t>
            </a:r>
          </a:p>
        </p:txBody>
      </p:sp>
      <p:pic>
        <p:nvPicPr>
          <p:cNvPr id="235" name="Picture3.jpg" descr="Picture3.jpg"/>
          <p:cNvPicPr>
            <a:picLocks noChangeAspect="1"/>
          </p:cNvPicPr>
          <p:nvPr/>
        </p:nvPicPr>
        <p:blipFill>
          <a:blip r:embed="rId2">
            <a:extLst/>
          </a:blip>
          <a:stretch>
            <a:fillRect/>
          </a:stretch>
        </p:blipFill>
        <p:spPr>
          <a:xfrm>
            <a:off x="6691085" y="1915747"/>
            <a:ext cx="8016625" cy="712520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37" name="Data is efficient when normalised"/>
          <p:cNvSpPr txBox="1">
            <a:spLocks noGrp="1"/>
          </p:cNvSpPr>
          <p:nvPr>
            <p:ph type="body" idx="13"/>
          </p:nvPr>
        </p:nvSpPr>
        <p:spPr>
          <a:prstGeom prst="rect">
            <a:avLst/>
          </a:prstGeom>
        </p:spPr>
        <p:txBody>
          <a:bodyPr/>
          <a:lstStyle/>
          <a:p>
            <a:r>
              <a:t>Data is efficient when normalised</a:t>
            </a:r>
          </a:p>
        </p:txBody>
      </p:sp>
      <p:sp>
        <p:nvSpPr>
          <p:cNvPr id="238" name="Database design"/>
          <p:cNvSpPr txBox="1">
            <a:spLocks noGrp="1"/>
          </p:cNvSpPr>
          <p:nvPr>
            <p:ph type="title"/>
          </p:nvPr>
        </p:nvSpPr>
        <p:spPr>
          <a:prstGeom prst="rect">
            <a:avLst/>
          </a:prstGeom>
        </p:spPr>
        <p:txBody>
          <a:bodyPr/>
          <a:lstStyle>
            <a:lvl1pPr defTabSz="467359">
              <a:spcBef>
                <a:spcPts val="2200"/>
              </a:spcBef>
              <a:defRPr sz="4800"/>
            </a:lvl1pPr>
          </a:lstStyle>
          <a:p>
            <a:r>
              <a:t>Database design</a:t>
            </a:r>
          </a:p>
        </p:txBody>
      </p:sp>
      <p:pic>
        <p:nvPicPr>
          <p:cNvPr id="239" name="database.jpg" descr="database.jpg"/>
          <p:cNvPicPr>
            <a:picLocks noChangeAspect="1"/>
          </p:cNvPicPr>
          <p:nvPr/>
        </p:nvPicPr>
        <p:blipFill>
          <a:blip r:embed="rId2">
            <a:extLst/>
          </a:blip>
          <a:stretch>
            <a:fillRect/>
          </a:stretch>
        </p:blipFill>
        <p:spPr>
          <a:xfrm>
            <a:off x="3614057" y="2445419"/>
            <a:ext cx="11558474" cy="662920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6D84FE"/>
        </a:solidFill>
        <a:effectLst/>
      </p:bgPr>
    </p:bg>
    <p:spTree>
      <p:nvGrpSpPr>
        <p:cNvPr id="1" name=""/>
        <p:cNvGrpSpPr/>
        <p:nvPr/>
      </p:nvGrpSpPr>
      <p:grpSpPr>
        <a:xfrm>
          <a:off x="0" y="0"/>
          <a:ext cx="0" cy="0"/>
          <a:chOff x="0" y="0"/>
          <a:chExt cx="0" cy="0"/>
        </a:xfrm>
      </p:grpSpPr>
      <p:sp>
        <p:nvSpPr>
          <p:cNvPr id="241" name="Rectangle"/>
          <p:cNvSpPr/>
          <p:nvPr/>
        </p:nvSpPr>
        <p:spPr>
          <a:xfrm>
            <a:off x="0" y="0"/>
            <a:ext cx="7831300" cy="10014054"/>
          </a:xfrm>
          <a:prstGeom prst="rect">
            <a:avLst/>
          </a:prstGeom>
          <a:solidFill>
            <a:srgbClr val="FFFFFF"/>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sz="2800"/>
          </a:p>
        </p:txBody>
      </p:sp>
      <p:sp>
        <p:nvSpPr>
          <p:cNvPr id="242" name="LEVEL - 0…"/>
          <p:cNvSpPr txBox="1"/>
          <p:nvPr/>
        </p:nvSpPr>
        <p:spPr>
          <a:xfrm>
            <a:off x="9036040" y="2901901"/>
            <a:ext cx="4326505" cy="39497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marL="388470" indent="-388470">
              <a:buSzPct val="100000"/>
              <a:buAutoNum type="alphaUcPeriod"/>
              <a:defRPr sz="7000">
                <a:solidFill>
                  <a:srgbClr val="FFFFFF"/>
                </a:solidFill>
              </a:defRPr>
            </a:pPr>
            <a:r>
              <a:rPr lang="en-IN" sz="7000" dirty="0"/>
              <a:t> </a:t>
            </a:r>
            <a:r>
              <a:rPr sz="7000" dirty="0"/>
              <a:t>LEVEL - 0</a:t>
            </a:r>
          </a:p>
          <a:p>
            <a:pPr marL="388470" indent="-388470">
              <a:buSzPct val="100000"/>
              <a:buAutoNum type="alphaUcPeriod"/>
              <a:defRPr sz="7000">
                <a:solidFill>
                  <a:srgbClr val="FFFFFF"/>
                </a:solidFill>
              </a:defRPr>
            </a:pPr>
            <a:r>
              <a:rPr lang="en-IN" sz="7000" dirty="0"/>
              <a:t> </a:t>
            </a:r>
            <a:r>
              <a:rPr sz="7000" dirty="0"/>
              <a:t>LEVEL - 1</a:t>
            </a:r>
          </a:p>
          <a:p>
            <a:pPr marL="388470" indent="-388470">
              <a:buSzPct val="100000"/>
              <a:buAutoNum type="alphaUcPeriod"/>
              <a:defRPr sz="7000">
                <a:solidFill>
                  <a:srgbClr val="FFFFFF"/>
                </a:solidFill>
              </a:defRPr>
            </a:pPr>
            <a:r>
              <a:rPr lang="en-IN" sz="7000" dirty="0"/>
              <a:t> </a:t>
            </a:r>
            <a:r>
              <a:rPr sz="7000" dirty="0"/>
              <a:t>LEVEL - 2</a:t>
            </a:r>
          </a:p>
        </p:txBody>
      </p:sp>
      <p:sp>
        <p:nvSpPr>
          <p:cNvPr id="243" name="Dataflow Diagram"/>
          <p:cNvSpPr txBox="1">
            <a:spLocks noGrp="1"/>
          </p:cNvSpPr>
          <p:nvPr>
            <p:ph type="body" idx="13"/>
          </p:nvPr>
        </p:nvSpPr>
        <p:spPr>
          <a:xfrm>
            <a:off x="303783" y="806063"/>
            <a:ext cx="7104185" cy="2296463"/>
          </a:xfrm>
          <a:prstGeom prst="rect">
            <a:avLst/>
          </a:prstGeom>
        </p:spPr>
        <p:txBody>
          <a:bodyPr/>
          <a:lstStyle>
            <a:lvl1pPr>
              <a:defRPr sz="12600">
                <a:solidFill>
                  <a:srgbClr val="005493"/>
                </a:solidFill>
              </a:defRPr>
            </a:lvl1pPr>
          </a:lstStyle>
          <a:p>
            <a:pPr algn="ctr"/>
            <a:r>
              <a:rPr sz="8800" dirty="0">
                <a:solidFill>
                  <a:srgbClr val="6D84FE"/>
                </a:solidFill>
              </a:rPr>
              <a:t>Dataflow Diagram</a:t>
            </a:r>
          </a:p>
        </p:txBody>
      </p:sp>
      <p:pic>
        <p:nvPicPr>
          <p:cNvPr id="5" name="Picture 4">
            <a:extLst>
              <a:ext uri="{FF2B5EF4-FFF2-40B4-BE49-F238E27FC236}">
                <a16:creationId xmlns:a16="http://schemas.microsoft.com/office/drawing/2014/main" id="{F35DBABD-40AC-44D5-9258-AF8FBC206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032" y="4299053"/>
            <a:ext cx="7620000" cy="5715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Data is efficient when normalised"/>
          <p:cNvSpPr txBox="1">
            <a:spLocks noGrp="1"/>
          </p:cNvSpPr>
          <p:nvPr>
            <p:ph type="body" idx="13"/>
          </p:nvPr>
        </p:nvSpPr>
        <p:spPr>
          <a:prstGeom prst="rect">
            <a:avLst/>
          </a:prstGeom>
        </p:spPr>
        <p:txBody>
          <a:bodyPr/>
          <a:lstStyle/>
          <a:p>
            <a:r>
              <a:t>Data is efficient when normalised</a:t>
            </a:r>
          </a:p>
        </p:txBody>
      </p:sp>
      <p:sp>
        <p:nvSpPr>
          <p:cNvPr id="248" name="Level 0"/>
          <p:cNvSpPr txBox="1">
            <a:spLocks noGrp="1"/>
          </p:cNvSpPr>
          <p:nvPr>
            <p:ph type="title"/>
          </p:nvPr>
        </p:nvSpPr>
        <p:spPr>
          <a:prstGeom prst="rect">
            <a:avLst/>
          </a:prstGeom>
        </p:spPr>
        <p:txBody>
          <a:bodyPr>
            <a:noAutofit/>
          </a:bodyPr>
          <a:lstStyle>
            <a:lvl1pPr defTabSz="467359">
              <a:spcBef>
                <a:spcPts val="2200"/>
              </a:spcBef>
              <a:defRPr sz="4800"/>
            </a:lvl1pPr>
          </a:lstStyle>
          <a:p>
            <a:r>
              <a:rPr sz="5400" dirty="0">
                <a:solidFill>
                  <a:srgbClr val="6D84FE"/>
                </a:solidFill>
              </a:rPr>
              <a:t>Level 0</a:t>
            </a:r>
          </a:p>
        </p:txBody>
      </p:sp>
      <p:pic>
        <p:nvPicPr>
          <p:cNvPr id="249" name="LEVEL0.png" descr="LEVEL0.png"/>
          <p:cNvPicPr>
            <a:picLocks noChangeAspect="1"/>
          </p:cNvPicPr>
          <p:nvPr/>
        </p:nvPicPr>
        <p:blipFill>
          <a:blip r:embed="rId2">
            <a:extLst/>
          </a:blip>
          <a:stretch>
            <a:fillRect/>
          </a:stretch>
        </p:blipFill>
        <p:spPr>
          <a:xfrm>
            <a:off x="2281922" y="1699204"/>
            <a:ext cx="12506684" cy="7816677"/>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Data is efficient when normalised"/>
          <p:cNvSpPr txBox="1">
            <a:spLocks noGrp="1"/>
          </p:cNvSpPr>
          <p:nvPr>
            <p:ph type="body" idx="13"/>
          </p:nvPr>
        </p:nvSpPr>
        <p:spPr>
          <a:prstGeom prst="rect">
            <a:avLst/>
          </a:prstGeom>
        </p:spPr>
        <p:txBody>
          <a:bodyPr/>
          <a:lstStyle/>
          <a:p>
            <a:r>
              <a:t>Data is efficient when normalised</a:t>
            </a:r>
          </a:p>
        </p:txBody>
      </p:sp>
      <p:sp>
        <p:nvSpPr>
          <p:cNvPr id="252" name="Level 1"/>
          <p:cNvSpPr txBox="1">
            <a:spLocks noGrp="1"/>
          </p:cNvSpPr>
          <p:nvPr>
            <p:ph type="title"/>
          </p:nvPr>
        </p:nvSpPr>
        <p:spPr>
          <a:prstGeom prst="rect">
            <a:avLst/>
          </a:prstGeom>
          <a:ln w="12700">
            <a:miter lim="400000"/>
          </a:ln>
        </p:spPr>
        <p:txBody>
          <a:bodyPr lIns="50800" tIns="50800" rIns="50800" bIns="50800">
            <a:noAutofit/>
          </a:bodyPr>
          <a:lstStyle>
            <a:lvl1pPr defTabSz="467359">
              <a:spcBef>
                <a:spcPts val="2200"/>
              </a:spcBef>
              <a:defRPr sz="4800"/>
            </a:lvl1pPr>
          </a:lstStyle>
          <a:p>
            <a:r>
              <a:rPr sz="5400" dirty="0">
                <a:solidFill>
                  <a:srgbClr val="6D84FE"/>
                </a:solidFill>
              </a:rPr>
              <a:t>Level 1</a:t>
            </a:r>
          </a:p>
        </p:txBody>
      </p:sp>
      <p:pic>
        <p:nvPicPr>
          <p:cNvPr id="253" name="LEVEL1.png" descr="LEVEL1.png"/>
          <p:cNvPicPr>
            <a:picLocks noChangeAspect="1"/>
          </p:cNvPicPr>
          <p:nvPr/>
        </p:nvPicPr>
        <p:blipFill>
          <a:blip r:embed="rId2">
            <a:extLst/>
          </a:blip>
          <a:stretch>
            <a:fillRect/>
          </a:stretch>
        </p:blipFill>
        <p:spPr>
          <a:xfrm>
            <a:off x="2266552" y="1688257"/>
            <a:ext cx="12312253" cy="7695159"/>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Data is efficient when normalised"/>
          <p:cNvSpPr txBox="1">
            <a:spLocks noGrp="1"/>
          </p:cNvSpPr>
          <p:nvPr>
            <p:ph type="body" idx="13"/>
          </p:nvPr>
        </p:nvSpPr>
        <p:spPr>
          <a:prstGeom prst="rect">
            <a:avLst/>
          </a:prstGeom>
        </p:spPr>
        <p:txBody>
          <a:bodyPr/>
          <a:lstStyle/>
          <a:p>
            <a:r>
              <a:t>Data is efficient when normalised</a:t>
            </a:r>
          </a:p>
        </p:txBody>
      </p:sp>
      <p:sp>
        <p:nvSpPr>
          <p:cNvPr id="256" name="Level 2"/>
          <p:cNvSpPr txBox="1">
            <a:spLocks noGrp="1"/>
          </p:cNvSpPr>
          <p:nvPr>
            <p:ph type="title"/>
          </p:nvPr>
        </p:nvSpPr>
        <p:spPr>
          <a:prstGeom prst="rect">
            <a:avLst/>
          </a:prstGeom>
          <a:ln w="12700">
            <a:miter lim="400000"/>
          </a:ln>
        </p:spPr>
        <p:txBody>
          <a:bodyPr lIns="50800" tIns="50800" rIns="50800" bIns="50800">
            <a:noAutofit/>
          </a:bodyPr>
          <a:lstStyle>
            <a:lvl1pPr defTabSz="467359">
              <a:spcBef>
                <a:spcPts val="2200"/>
              </a:spcBef>
              <a:defRPr sz="4800"/>
            </a:lvl1pPr>
          </a:lstStyle>
          <a:p>
            <a:r>
              <a:rPr sz="5400" dirty="0">
                <a:solidFill>
                  <a:srgbClr val="6D84FE"/>
                </a:solidFill>
              </a:rPr>
              <a:t>Level 2</a:t>
            </a:r>
          </a:p>
        </p:txBody>
      </p:sp>
      <p:pic>
        <p:nvPicPr>
          <p:cNvPr id="257" name="LEVEL2.png" descr="LEVEL2.png"/>
          <p:cNvPicPr>
            <a:picLocks noChangeAspect="1"/>
          </p:cNvPicPr>
          <p:nvPr/>
        </p:nvPicPr>
        <p:blipFill>
          <a:blip r:embed="rId2">
            <a:extLst/>
          </a:blip>
          <a:stretch>
            <a:fillRect/>
          </a:stretch>
        </p:blipFill>
        <p:spPr>
          <a:xfrm>
            <a:off x="2616585" y="1975841"/>
            <a:ext cx="12107092" cy="7566932"/>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Data is efficient when normalised"/>
          <p:cNvSpPr txBox="1">
            <a:spLocks noGrp="1"/>
          </p:cNvSpPr>
          <p:nvPr>
            <p:ph type="body" idx="13"/>
          </p:nvPr>
        </p:nvSpPr>
        <p:spPr>
          <a:prstGeom prst="rect">
            <a:avLst/>
          </a:prstGeom>
        </p:spPr>
        <p:txBody>
          <a:bodyPr/>
          <a:lstStyle/>
          <a:p>
            <a:r>
              <a:t>Data is efficient when normalised</a:t>
            </a:r>
          </a:p>
        </p:txBody>
      </p:sp>
      <p:sp>
        <p:nvSpPr>
          <p:cNvPr id="260" name="Data Tree"/>
          <p:cNvSpPr txBox="1">
            <a:spLocks noGrp="1"/>
          </p:cNvSpPr>
          <p:nvPr>
            <p:ph type="title"/>
          </p:nvPr>
        </p:nvSpPr>
        <p:spPr>
          <a:prstGeom prst="rect">
            <a:avLst/>
          </a:prstGeom>
          <a:ln w="12700">
            <a:miter lim="400000"/>
          </a:ln>
        </p:spPr>
        <p:txBody>
          <a:bodyPr lIns="50800" tIns="50800" rIns="50800" bIns="50800">
            <a:noAutofit/>
          </a:bodyPr>
          <a:lstStyle>
            <a:lvl1pPr defTabSz="467359">
              <a:spcBef>
                <a:spcPts val="2200"/>
              </a:spcBef>
              <a:defRPr sz="4800"/>
            </a:lvl1pPr>
          </a:lstStyle>
          <a:p>
            <a:r>
              <a:rPr lang="en-IN" sz="5400" dirty="0">
                <a:solidFill>
                  <a:srgbClr val="6D84FE"/>
                </a:solidFill>
              </a:rPr>
              <a:t>Realtime Database design</a:t>
            </a:r>
            <a:endParaRPr sz="5400" dirty="0">
              <a:solidFill>
                <a:srgbClr val="6D84FE"/>
              </a:solidFill>
            </a:endParaRPr>
          </a:p>
        </p:txBody>
      </p:sp>
      <p:pic>
        <p:nvPicPr>
          <p:cNvPr id="261" name="Data Dictionery.png" descr="Data Dictionery.png"/>
          <p:cNvPicPr>
            <a:picLocks noChangeAspect="1"/>
          </p:cNvPicPr>
          <p:nvPr/>
        </p:nvPicPr>
        <p:blipFill>
          <a:blip r:embed="rId2">
            <a:extLst/>
          </a:blip>
          <a:stretch>
            <a:fillRect/>
          </a:stretch>
        </p:blipFill>
        <p:spPr>
          <a:xfrm>
            <a:off x="2330531" y="3958282"/>
            <a:ext cx="12772642" cy="373199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34A9DE"/>
        </a:solidFill>
        <a:effectLst/>
      </p:bgPr>
    </p:bg>
    <p:spTree>
      <p:nvGrpSpPr>
        <p:cNvPr id="1" name=""/>
        <p:cNvGrpSpPr/>
        <p:nvPr/>
      </p:nvGrpSpPr>
      <p:grpSpPr>
        <a:xfrm>
          <a:off x="0" y="0"/>
          <a:ext cx="0" cy="0"/>
          <a:chOff x="0" y="0"/>
          <a:chExt cx="0" cy="0"/>
        </a:xfrm>
      </p:grpSpPr>
      <p:sp>
        <p:nvSpPr>
          <p:cNvPr id="174" name="The platform will have a forum where users can chat or discuss topics privately or publicly. That means if a user wants to ask specific question to another user, it can be facilitated easily or if his/her topics are open, they can directly share it publicly and other users can respond to it.…"/>
          <p:cNvSpPr txBox="1">
            <a:spLocks noGrp="1"/>
          </p:cNvSpPr>
          <p:nvPr>
            <p:ph type="body" idx="1"/>
          </p:nvPr>
        </p:nvSpPr>
        <p:spPr>
          <a:xfrm>
            <a:off x="1532088" y="1219200"/>
            <a:ext cx="14276086" cy="7901353"/>
          </a:xfrm>
          <a:prstGeom prst="rect">
            <a:avLst/>
          </a:prstGeom>
        </p:spPr>
        <p:txBody>
          <a:bodyPr>
            <a:normAutofit fontScale="92500" lnSpcReduction="10000"/>
          </a:bodyPr>
          <a:lstStyle/>
          <a:p>
            <a:pPr marL="0" indent="0" algn="just" defTabSz="297941">
              <a:spcBef>
                <a:spcPts val="1400"/>
              </a:spcBef>
              <a:buNone/>
              <a:defRPr sz="2142">
                <a:solidFill>
                  <a:schemeClr val="accent4"/>
                </a:solidFill>
              </a:defRPr>
            </a:pPr>
            <a:r>
              <a:rPr sz="3900" dirty="0">
                <a:solidFill>
                  <a:srgbClr val="FFFFFF"/>
                </a:solidFill>
              </a:rPr>
              <a:t>The platform will have a forum where users can chat or discuss topics privately or publicly. That means if a user wants to ask specific question to another user, it can be facilitated easily or if his/her topics are open, they can directly share it publicly and other users can respond to it. </a:t>
            </a:r>
          </a:p>
          <a:p>
            <a:pPr marL="226695" indent="-226695" defTabSz="297941">
              <a:spcBef>
                <a:spcPts val="1400"/>
              </a:spcBef>
              <a:defRPr sz="2142">
                <a:solidFill>
                  <a:schemeClr val="accent4"/>
                </a:solidFill>
              </a:defRPr>
            </a:pPr>
            <a:endParaRPr sz="3600" dirty="0">
              <a:solidFill>
                <a:srgbClr val="FFFFFF"/>
              </a:solidFill>
            </a:endParaRPr>
          </a:p>
          <a:p>
            <a:pPr marL="0" indent="0" defTabSz="297941">
              <a:spcBef>
                <a:spcPts val="1400"/>
              </a:spcBef>
              <a:buNone/>
              <a:defRPr sz="2142">
                <a:solidFill>
                  <a:schemeClr val="accent4"/>
                </a:solidFill>
              </a:defRPr>
            </a:pPr>
            <a:r>
              <a:rPr sz="3900" dirty="0">
                <a:solidFill>
                  <a:srgbClr val="16516C"/>
                </a:solidFill>
              </a:rPr>
              <a:t>Features :</a:t>
            </a:r>
            <a:r>
              <a:rPr sz="3900" dirty="0">
                <a:solidFill>
                  <a:srgbClr val="FFFFFF"/>
                </a:solidFill>
              </a:rPr>
              <a:t> </a:t>
            </a:r>
          </a:p>
          <a:p>
            <a:pPr marL="336804" indent="-336804" defTabSz="297941">
              <a:spcBef>
                <a:spcPts val="1400"/>
              </a:spcBef>
              <a:buClrTx/>
              <a:buSzPct val="100000"/>
              <a:buFontTx/>
              <a:buAutoNum type="alphaUcPeriod"/>
              <a:defRPr sz="2142">
                <a:solidFill>
                  <a:schemeClr val="accent4"/>
                </a:solidFill>
              </a:defRPr>
            </a:pPr>
            <a:r>
              <a:rPr lang="en-IN" sz="3900" dirty="0">
                <a:solidFill>
                  <a:srgbClr val="FFFFFF"/>
                </a:solidFill>
              </a:rPr>
              <a:t> </a:t>
            </a:r>
            <a:r>
              <a:rPr sz="3900" dirty="0">
                <a:solidFill>
                  <a:srgbClr val="FFFFFF"/>
                </a:solidFill>
              </a:rPr>
              <a:t>Subject wise note collection.</a:t>
            </a:r>
          </a:p>
          <a:p>
            <a:pPr marL="336804" indent="-336804" defTabSz="297941">
              <a:spcBef>
                <a:spcPts val="1400"/>
              </a:spcBef>
              <a:buClrTx/>
              <a:buSzPct val="100000"/>
              <a:buFontTx/>
              <a:buAutoNum type="alphaUcPeriod"/>
              <a:defRPr sz="2142">
                <a:solidFill>
                  <a:schemeClr val="accent4"/>
                </a:solidFill>
              </a:defRPr>
            </a:pPr>
            <a:r>
              <a:rPr lang="en-IN" sz="3900" dirty="0">
                <a:solidFill>
                  <a:srgbClr val="FFFFFF"/>
                </a:solidFill>
              </a:rPr>
              <a:t> </a:t>
            </a:r>
            <a:r>
              <a:rPr sz="3900" dirty="0">
                <a:solidFill>
                  <a:srgbClr val="FFFFFF"/>
                </a:solidFill>
              </a:rPr>
              <a:t>Sort notes in </a:t>
            </a:r>
            <a:r>
              <a:rPr sz="3900" dirty="0" err="1">
                <a:solidFill>
                  <a:srgbClr val="FFFFFF"/>
                </a:solidFill>
              </a:rPr>
              <a:t>catergory</a:t>
            </a:r>
            <a:endParaRPr sz="3900" dirty="0">
              <a:solidFill>
                <a:srgbClr val="FFFFFF"/>
              </a:solidFill>
            </a:endParaRPr>
          </a:p>
          <a:p>
            <a:pPr marL="336804" indent="-336804" defTabSz="297941">
              <a:spcBef>
                <a:spcPts val="1400"/>
              </a:spcBef>
              <a:buClrTx/>
              <a:buSzPct val="100000"/>
              <a:buFontTx/>
              <a:buAutoNum type="alphaUcPeriod"/>
              <a:defRPr sz="2142">
                <a:solidFill>
                  <a:schemeClr val="accent4"/>
                </a:solidFill>
              </a:defRPr>
            </a:pPr>
            <a:r>
              <a:rPr lang="en-IN" sz="3900" dirty="0">
                <a:solidFill>
                  <a:srgbClr val="FFFFFF"/>
                </a:solidFill>
              </a:rPr>
              <a:t> </a:t>
            </a:r>
            <a:r>
              <a:rPr sz="3900" dirty="0">
                <a:solidFill>
                  <a:srgbClr val="FFFFFF"/>
                </a:solidFill>
              </a:rPr>
              <a:t>Plagiarism Review</a:t>
            </a:r>
          </a:p>
          <a:p>
            <a:pPr marL="336804" indent="-336804" defTabSz="297941">
              <a:spcBef>
                <a:spcPts val="1400"/>
              </a:spcBef>
              <a:buClrTx/>
              <a:buSzPct val="100000"/>
              <a:buFontTx/>
              <a:buAutoNum type="alphaUcPeriod"/>
              <a:defRPr sz="2142">
                <a:solidFill>
                  <a:schemeClr val="accent4"/>
                </a:solidFill>
              </a:defRPr>
            </a:pPr>
            <a:r>
              <a:rPr lang="en-IN" sz="3900" dirty="0">
                <a:solidFill>
                  <a:srgbClr val="FFFFFF"/>
                </a:solidFill>
              </a:rPr>
              <a:t> </a:t>
            </a:r>
            <a:r>
              <a:rPr sz="3900" dirty="0">
                <a:solidFill>
                  <a:srgbClr val="FFFFFF"/>
                </a:solidFill>
              </a:rPr>
              <a:t>Upload Notes</a:t>
            </a:r>
          </a:p>
          <a:p>
            <a:pPr marL="336804" indent="-336804" defTabSz="297941">
              <a:spcBef>
                <a:spcPts val="1400"/>
              </a:spcBef>
              <a:buClrTx/>
              <a:buSzPct val="100000"/>
              <a:buFontTx/>
              <a:buAutoNum type="alphaUcPeriod"/>
              <a:defRPr sz="2142">
                <a:solidFill>
                  <a:schemeClr val="accent4"/>
                </a:solidFill>
              </a:defRPr>
            </a:pPr>
            <a:r>
              <a:rPr lang="en-IN" sz="3900" dirty="0">
                <a:solidFill>
                  <a:srgbClr val="FFFFFF"/>
                </a:solidFill>
              </a:rPr>
              <a:t> </a:t>
            </a:r>
            <a:r>
              <a:rPr sz="3900" dirty="0">
                <a:solidFill>
                  <a:srgbClr val="FFFFFF"/>
                </a:solidFill>
              </a:rPr>
              <a:t>Chats</a:t>
            </a:r>
          </a:p>
          <a:p>
            <a:pPr marL="336804" indent="-336804" defTabSz="297941">
              <a:spcBef>
                <a:spcPts val="1400"/>
              </a:spcBef>
              <a:buClrTx/>
              <a:buSzPct val="100000"/>
              <a:buFontTx/>
              <a:buAutoNum type="alphaUcPeriod"/>
              <a:defRPr sz="2142">
                <a:solidFill>
                  <a:schemeClr val="accent4"/>
                </a:solidFill>
              </a:defRPr>
            </a:pPr>
            <a:r>
              <a:rPr lang="en-IN" sz="3900" dirty="0">
                <a:solidFill>
                  <a:srgbClr val="FFFFFF"/>
                </a:solidFill>
              </a:rPr>
              <a:t> </a:t>
            </a:r>
            <a:r>
              <a:rPr sz="3900" dirty="0">
                <a:solidFill>
                  <a:srgbClr val="FFFFFF"/>
                </a:solidFill>
              </a:rPr>
              <a:t>Quiz</a:t>
            </a:r>
          </a:p>
        </p:txBody>
      </p:sp>
      <p:pic>
        <p:nvPicPr>
          <p:cNvPr id="3" name="Picture 2">
            <a:extLst>
              <a:ext uri="{FF2B5EF4-FFF2-40B4-BE49-F238E27FC236}">
                <a16:creationId xmlns:a16="http://schemas.microsoft.com/office/drawing/2014/main" id="{C8A5225E-3EB0-44F0-9824-98619C7B4E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7703" y="3824654"/>
            <a:ext cx="7620000" cy="5715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C47E39-428F-420F-A542-BBA7EFF14A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3876" y="1137018"/>
            <a:ext cx="12563659" cy="7990680"/>
          </a:xfrm>
          <a:prstGeom prst="rect">
            <a:avLst/>
          </a:prstGeom>
        </p:spPr>
      </p:pic>
      <p:sp>
        <p:nvSpPr>
          <p:cNvPr id="263" name="User-Interface"/>
          <p:cNvSpPr txBox="1">
            <a:spLocks noGrp="1"/>
          </p:cNvSpPr>
          <p:nvPr>
            <p:ph type="title"/>
          </p:nvPr>
        </p:nvSpPr>
        <p:spPr>
          <a:xfrm>
            <a:off x="963914" y="1247105"/>
            <a:ext cx="11626671" cy="1812498"/>
          </a:xfrm>
          <a:prstGeom prst="rect">
            <a:avLst/>
          </a:prstGeom>
        </p:spPr>
        <p:txBody>
          <a:bodyPr>
            <a:normAutofit/>
          </a:bodyPr>
          <a:lstStyle/>
          <a:p>
            <a:r>
              <a:rPr sz="11500" dirty="0">
                <a:solidFill>
                  <a:srgbClr val="4285F4"/>
                </a:solidFill>
              </a:rPr>
              <a:t>User-Interface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accent1">
            <a:hueOff val="104794"/>
            <a:lumOff val="-8431"/>
          </a:schemeClr>
        </a:solidFill>
        <a:effectLst/>
      </p:bgPr>
    </p:bg>
    <p:spTree>
      <p:nvGrpSpPr>
        <p:cNvPr id="1" name=""/>
        <p:cNvGrpSpPr/>
        <p:nvPr/>
      </p:nvGrpSpPr>
      <p:grpSpPr>
        <a:xfrm>
          <a:off x="0" y="0"/>
          <a:ext cx="0" cy="0"/>
          <a:chOff x="0" y="0"/>
          <a:chExt cx="0" cy="0"/>
        </a:xfrm>
      </p:grpSpPr>
      <p:pic>
        <p:nvPicPr>
          <p:cNvPr id="266" name="Blues.jpg" descr="Blues.jpg"/>
          <p:cNvPicPr>
            <a:picLocks noChangeAspect="1"/>
          </p:cNvPicPr>
          <p:nvPr/>
        </p:nvPicPr>
        <p:blipFill>
          <a:blip r:embed="rId4">
            <a:extLst/>
          </a:blip>
          <a:stretch>
            <a:fillRect/>
          </a:stretch>
        </p:blipFill>
        <p:spPr>
          <a:xfrm>
            <a:off x="-1" y="39001"/>
            <a:ext cx="17340263" cy="9907756"/>
          </a:xfrm>
          <a:prstGeom prst="rect">
            <a:avLst/>
          </a:prstGeom>
          <a:ln w="12700">
            <a:miter lim="400000"/>
          </a:ln>
        </p:spPr>
      </p:pic>
      <p:sp>
        <p:nvSpPr>
          <p:cNvPr id="267" name="UX matters!"/>
          <p:cNvSpPr txBox="1">
            <a:spLocks noGrp="1"/>
          </p:cNvSpPr>
          <p:nvPr>
            <p:ph type="body" idx="13"/>
          </p:nvPr>
        </p:nvSpPr>
        <p:spPr>
          <a:prstGeom prst="rect">
            <a:avLst/>
          </a:prstGeom>
        </p:spPr>
        <p:txBody>
          <a:bodyPr/>
          <a:lstStyle>
            <a:lvl1pPr>
              <a:defRPr>
                <a:solidFill>
                  <a:srgbClr val="FFFFFF"/>
                </a:solidFill>
              </a:defRPr>
            </a:lvl1pPr>
          </a:lstStyle>
          <a:p>
            <a:r>
              <a:t>UX matters!</a:t>
            </a:r>
          </a:p>
        </p:txBody>
      </p:sp>
      <p:sp>
        <p:nvSpPr>
          <p:cNvPr id="268" name="App Startup"/>
          <p:cNvSpPr txBox="1">
            <a:spLocks noGrp="1"/>
          </p:cNvSpPr>
          <p:nvPr>
            <p:ph type="title"/>
          </p:nvPr>
        </p:nvSpPr>
        <p:spPr>
          <a:xfrm>
            <a:off x="1524001" y="3034373"/>
            <a:ext cx="7104498" cy="5190450"/>
          </a:xfrm>
          <a:prstGeom prst="rect">
            <a:avLst/>
          </a:prstGeom>
        </p:spPr>
        <p:txBody>
          <a:bodyPr>
            <a:normAutofit/>
          </a:bodyPr>
          <a:lstStyle>
            <a:lvl1pPr defTabSz="566674">
              <a:spcBef>
                <a:spcPts val="2700"/>
              </a:spcBef>
              <a:defRPr sz="14841">
                <a:solidFill>
                  <a:srgbClr val="FFFFFF"/>
                </a:solidFill>
              </a:defRPr>
            </a:lvl1pPr>
          </a:lstStyle>
          <a:p>
            <a:r>
              <a:rPr lang="en-IN" dirty="0"/>
              <a:t>Splash </a:t>
            </a:r>
            <a:br>
              <a:rPr lang="en-IN" dirty="0"/>
            </a:br>
            <a:r>
              <a:rPr lang="en-IN" dirty="0"/>
              <a:t>Screen</a:t>
            </a:r>
            <a:endParaRPr dirty="0"/>
          </a:p>
        </p:txBody>
      </p:sp>
      <p:pic>
        <p:nvPicPr>
          <p:cNvPr id="4" name="60fps">
            <a:hlinkClick r:id="" action="ppaction://media"/>
            <a:extLst>
              <a:ext uri="{FF2B5EF4-FFF2-40B4-BE49-F238E27FC236}">
                <a16:creationId xmlns:a16="http://schemas.microsoft.com/office/drawing/2014/main" id="{52E8D1DB-5F0F-4A9B-B84D-AB02F72B8DB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349441" y="852360"/>
            <a:ext cx="4185959" cy="7909224"/>
          </a:xfrm>
          <a:prstGeom prst="rect">
            <a:avLst/>
          </a:prstGeom>
        </p:spPr>
      </p:pic>
      <p:pic>
        <p:nvPicPr>
          <p:cNvPr id="7" name="Picture 6">
            <a:extLst>
              <a:ext uri="{FF2B5EF4-FFF2-40B4-BE49-F238E27FC236}">
                <a16:creationId xmlns:a16="http://schemas.microsoft.com/office/drawing/2014/main" id="{5AF646D4-F721-4F49-9296-14B00066F1C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606784" y="56544"/>
            <a:ext cx="5632704" cy="1906836"/>
          </a:xfrm>
          <a:prstGeom prst="rect">
            <a:avLst/>
          </a:prstGeom>
        </p:spPr>
      </p:pic>
      <p:pic>
        <p:nvPicPr>
          <p:cNvPr id="3" name="Picture 2">
            <a:extLst>
              <a:ext uri="{FF2B5EF4-FFF2-40B4-BE49-F238E27FC236}">
                <a16:creationId xmlns:a16="http://schemas.microsoft.com/office/drawing/2014/main" id="{9C9EA5A1-E656-472F-9EF4-A7A1941619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449189" y="99216"/>
            <a:ext cx="5986462" cy="971459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accent1">
            <a:hueOff val="104794"/>
            <a:lumOff val="-8431"/>
          </a:schemeClr>
        </a:solidFill>
        <a:effectLst/>
      </p:bgPr>
    </p:bg>
    <p:spTree>
      <p:nvGrpSpPr>
        <p:cNvPr id="1" name=""/>
        <p:cNvGrpSpPr/>
        <p:nvPr/>
      </p:nvGrpSpPr>
      <p:grpSpPr>
        <a:xfrm>
          <a:off x="0" y="0"/>
          <a:ext cx="0" cy="0"/>
          <a:chOff x="0" y="0"/>
          <a:chExt cx="0" cy="0"/>
        </a:xfrm>
      </p:grpSpPr>
      <p:pic>
        <p:nvPicPr>
          <p:cNvPr id="266" name="Blues.jpg" descr="Blues.jpg"/>
          <p:cNvPicPr>
            <a:picLocks noChangeAspect="1"/>
          </p:cNvPicPr>
          <p:nvPr/>
        </p:nvPicPr>
        <p:blipFill>
          <a:blip r:embed="rId2">
            <a:extLst/>
          </a:blip>
          <a:stretch>
            <a:fillRect/>
          </a:stretch>
        </p:blipFill>
        <p:spPr>
          <a:xfrm>
            <a:off x="0" y="39001"/>
            <a:ext cx="16496490" cy="9907756"/>
          </a:xfrm>
          <a:prstGeom prst="rect">
            <a:avLst/>
          </a:prstGeom>
          <a:ln w="12700">
            <a:miter lim="400000"/>
          </a:ln>
        </p:spPr>
      </p:pic>
      <p:sp>
        <p:nvSpPr>
          <p:cNvPr id="267" name="UX matters!"/>
          <p:cNvSpPr txBox="1">
            <a:spLocks noGrp="1"/>
          </p:cNvSpPr>
          <p:nvPr>
            <p:ph type="body" idx="13"/>
          </p:nvPr>
        </p:nvSpPr>
        <p:spPr>
          <a:prstGeom prst="rect">
            <a:avLst/>
          </a:prstGeom>
        </p:spPr>
        <p:txBody>
          <a:bodyPr/>
          <a:lstStyle>
            <a:lvl1pPr>
              <a:defRPr>
                <a:solidFill>
                  <a:srgbClr val="FFFFFF"/>
                </a:solidFill>
              </a:defRPr>
            </a:lvl1pPr>
          </a:lstStyle>
          <a:p>
            <a:r>
              <a:t>UX matters!</a:t>
            </a:r>
          </a:p>
        </p:txBody>
      </p:sp>
      <p:sp>
        <p:nvSpPr>
          <p:cNvPr id="268" name="App Startup"/>
          <p:cNvSpPr txBox="1">
            <a:spLocks noGrp="1"/>
          </p:cNvSpPr>
          <p:nvPr>
            <p:ph type="title"/>
          </p:nvPr>
        </p:nvSpPr>
        <p:spPr>
          <a:xfrm>
            <a:off x="1524001" y="3034373"/>
            <a:ext cx="7104498" cy="5190450"/>
          </a:xfrm>
          <a:prstGeom prst="rect">
            <a:avLst/>
          </a:prstGeom>
        </p:spPr>
        <p:txBody>
          <a:bodyPr>
            <a:normAutofit/>
          </a:bodyPr>
          <a:lstStyle>
            <a:lvl1pPr defTabSz="566674">
              <a:spcBef>
                <a:spcPts val="2700"/>
              </a:spcBef>
              <a:defRPr sz="14841">
                <a:solidFill>
                  <a:srgbClr val="FFFFFF"/>
                </a:solidFill>
              </a:defRPr>
            </a:lvl1pPr>
          </a:lstStyle>
          <a:p>
            <a:r>
              <a:rPr dirty="0"/>
              <a:t>App Startup</a:t>
            </a:r>
          </a:p>
        </p:txBody>
      </p:sp>
      <p:pic>
        <p:nvPicPr>
          <p:cNvPr id="269" name="SS-1.jpg" descr="SS-1.jpg"/>
          <p:cNvPicPr>
            <a:picLocks noChangeAspect="1"/>
          </p:cNvPicPr>
          <p:nvPr/>
        </p:nvPicPr>
        <p:blipFill>
          <a:blip r:embed="rId3">
            <a:extLst/>
          </a:blip>
          <a:stretch>
            <a:fillRect/>
          </a:stretch>
        </p:blipFill>
        <p:spPr>
          <a:xfrm>
            <a:off x="11769969" y="44014"/>
            <a:ext cx="5570294" cy="9902743"/>
          </a:xfrm>
          <a:prstGeom prst="rect">
            <a:avLst/>
          </a:prstGeom>
          <a:ln w="12700">
            <a:miter lim="400000"/>
          </a:ln>
        </p:spPr>
      </p:pic>
    </p:spTree>
    <p:extLst>
      <p:ext uri="{BB962C8B-B14F-4D97-AF65-F5344CB8AC3E}">
        <p14:creationId xmlns:p14="http://schemas.microsoft.com/office/powerpoint/2010/main" val="61009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3E8D8A"/>
        </a:solidFill>
        <a:effectLst/>
      </p:bgPr>
    </p:bg>
    <p:spTree>
      <p:nvGrpSpPr>
        <p:cNvPr id="1" name=""/>
        <p:cNvGrpSpPr/>
        <p:nvPr/>
      </p:nvGrpSpPr>
      <p:grpSpPr>
        <a:xfrm>
          <a:off x="0" y="0"/>
          <a:ext cx="0" cy="0"/>
          <a:chOff x="0" y="0"/>
          <a:chExt cx="0" cy="0"/>
        </a:xfrm>
      </p:grpSpPr>
      <p:pic>
        <p:nvPicPr>
          <p:cNvPr id="271" name="Greens.jpg" descr="Greens.jpg"/>
          <p:cNvPicPr>
            <a:picLocks noChangeAspect="1"/>
          </p:cNvPicPr>
          <p:nvPr/>
        </p:nvPicPr>
        <p:blipFill>
          <a:blip r:embed="rId2">
            <a:extLst/>
          </a:blip>
          <a:stretch>
            <a:fillRect/>
          </a:stretch>
        </p:blipFill>
        <p:spPr>
          <a:xfrm>
            <a:off x="869747" y="1561"/>
            <a:ext cx="15600768" cy="9750481"/>
          </a:xfrm>
          <a:prstGeom prst="rect">
            <a:avLst/>
          </a:prstGeom>
          <a:ln w="12700">
            <a:miter lim="400000"/>
          </a:ln>
        </p:spPr>
      </p:pic>
      <p:sp>
        <p:nvSpPr>
          <p:cNvPr id="272" name="UX matters!"/>
          <p:cNvSpPr txBox="1">
            <a:spLocks noGrp="1"/>
          </p:cNvSpPr>
          <p:nvPr>
            <p:ph type="body" idx="13"/>
          </p:nvPr>
        </p:nvSpPr>
        <p:spPr>
          <a:prstGeom prst="rect">
            <a:avLst/>
          </a:prstGeom>
        </p:spPr>
        <p:txBody>
          <a:bodyPr/>
          <a:lstStyle>
            <a:lvl1pPr>
              <a:defRPr>
                <a:solidFill>
                  <a:srgbClr val="FFFFFF"/>
                </a:solidFill>
              </a:defRPr>
            </a:lvl1pPr>
          </a:lstStyle>
          <a:p>
            <a:r>
              <a:t>UX matters!</a:t>
            </a:r>
          </a:p>
        </p:txBody>
      </p:sp>
      <p:sp>
        <p:nvSpPr>
          <p:cNvPr id="273" name="Notes Reader"/>
          <p:cNvSpPr txBox="1">
            <a:spLocks noGrp="1"/>
          </p:cNvSpPr>
          <p:nvPr>
            <p:ph type="title"/>
          </p:nvPr>
        </p:nvSpPr>
        <p:spPr>
          <a:xfrm>
            <a:off x="869747" y="2636713"/>
            <a:ext cx="7749659" cy="4677233"/>
          </a:xfrm>
          <a:prstGeom prst="rect">
            <a:avLst/>
          </a:prstGeom>
        </p:spPr>
        <p:txBody>
          <a:bodyPr>
            <a:normAutofit/>
          </a:bodyPr>
          <a:lstStyle>
            <a:lvl1pPr>
              <a:defRPr sz="17000">
                <a:solidFill>
                  <a:srgbClr val="FFFFFF"/>
                </a:solidFill>
              </a:defRPr>
            </a:lvl1pPr>
          </a:lstStyle>
          <a:p>
            <a:r>
              <a:rPr dirty="0"/>
              <a:t>Notes Reader</a:t>
            </a:r>
          </a:p>
        </p:txBody>
      </p:sp>
      <p:pic>
        <p:nvPicPr>
          <p:cNvPr id="274" name="SS-2.jpg" descr="SS-2.jpg"/>
          <p:cNvPicPr>
            <a:picLocks noChangeAspect="1"/>
          </p:cNvPicPr>
          <p:nvPr/>
        </p:nvPicPr>
        <p:blipFill>
          <a:blip r:embed="rId3">
            <a:extLst/>
          </a:blip>
          <a:stretch>
            <a:fillRect/>
          </a:stretch>
        </p:blipFill>
        <p:spPr>
          <a:xfrm>
            <a:off x="11867939" y="0"/>
            <a:ext cx="5482213" cy="9746155"/>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UX matters!"/>
          <p:cNvSpPr txBox="1">
            <a:spLocks noGrp="1"/>
          </p:cNvSpPr>
          <p:nvPr>
            <p:ph type="body" idx="13"/>
          </p:nvPr>
        </p:nvSpPr>
        <p:spPr>
          <a:prstGeom prst="rect">
            <a:avLst/>
          </a:prstGeom>
        </p:spPr>
        <p:txBody>
          <a:bodyPr/>
          <a:lstStyle/>
          <a:p>
            <a:r>
              <a:t>UX matters!</a:t>
            </a:r>
          </a:p>
        </p:txBody>
      </p:sp>
      <p:sp>
        <p:nvSpPr>
          <p:cNvPr id="277" name="Chat UI"/>
          <p:cNvSpPr txBox="1">
            <a:spLocks noGrp="1"/>
          </p:cNvSpPr>
          <p:nvPr>
            <p:ph type="title"/>
          </p:nvPr>
        </p:nvSpPr>
        <p:spPr>
          <a:prstGeom prst="rect">
            <a:avLst/>
          </a:prstGeom>
        </p:spPr>
        <p:txBody>
          <a:bodyPr>
            <a:normAutofit fontScale="90000"/>
          </a:bodyPr>
          <a:lstStyle>
            <a:lvl1pPr defTabSz="233679">
              <a:spcBef>
                <a:spcPts val="0"/>
              </a:spcBef>
              <a:defRPr sz="6800"/>
            </a:lvl1pPr>
          </a:lstStyle>
          <a:p>
            <a:r>
              <a:t>Chat UI</a:t>
            </a:r>
          </a:p>
        </p:txBody>
      </p:sp>
      <p:pic>
        <p:nvPicPr>
          <p:cNvPr id="278" name="Chat.png" descr="Chat.png"/>
          <p:cNvPicPr>
            <a:picLocks noChangeAspect="1"/>
          </p:cNvPicPr>
          <p:nvPr/>
        </p:nvPicPr>
        <p:blipFill>
          <a:blip r:embed="rId2">
            <a:extLst/>
          </a:blip>
          <a:stretch>
            <a:fillRect/>
          </a:stretch>
        </p:blipFill>
        <p:spPr>
          <a:xfrm>
            <a:off x="4020784" y="3119176"/>
            <a:ext cx="8830985" cy="6623240"/>
          </a:xfrm>
          <a:prstGeom prst="rect">
            <a:avLst/>
          </a:prstGeom>
          <a:ln w="12700">
            <a:miter lim="400000"/>
          </a:ln>
        </p:spPr>
      </p:pic>
      <p:pic>
        <p:nvPicPr>
          <p:cNvPr id="279" name="Compose.png" descr="Compose.png"/>
          <p:cNvPicPr>
            <a:picLocks noChangeAspect="1"/>
          </p:cNvPicPr>
          <p:nvPr/>
        </p:nvPicPr>
        <p:blipFill>
          <a:blip r:embed="rId3">
            <a:extLst/>
          </a:blip>
          <a:stretch>
            <a:fillRect/>
          </a:stretch>
        </p:blipFill>
        <p:spPr>
          <a:xfrm>
            <a:off x="-302067" y="3074194"/>
            <a:ext cx="9014187" cy="6760640"/>
          </a:xfrm>
          <a:prstGeom prst="rect">
            <a:avLst/>
          </a:prstGeom>
          <a:ln w="12700">
            <a:miter lim="400000"/>
          </a:ln>
        </p:spPr>
      </p:pic>
      <p:pic>
        <p:nvPicPr>
          <p:cNvPr id="280" name="User-Profile.png" descr="User-Profile.png"/>
          <p:cNvPicPr>
            <a:picLocks noChangeAspect="1"/>
          </p:cNvPicPr>
          <p:nvPr/>
        </p:nvPicPr>
        <p:blipFill>
          <a:blip r:embed="rId4">
            <a:extLst/>
          </a:blip>
          <a:stretch>
            <a:fillRect/>
          </a:stretch>
        </p:blipFill>
        <p:spPr>
          <a:xfrm>
            <a:off x="8492922" y="3050476"/>
            <a:ext cx="9014187" cy="676064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UX matters!"/>
          <p:cNvSpPr txBox="1">
            <a:spLocks noGrp="1"/>
          </p:cNvSpPr>
          <p:nvPr>
            <p:ph type="body" idx="13"/>
          </p:nvPr>
        </p:nvSpPr>
        <p:spPr>
          <a:prstGeom prst="rect">
            <a:avLst/>
          </a:prstGeom>
        </p:spPr>
        <p:txBody>
          <a:bodyPr/>
          <a:lstStyle/>
          <a:p>
            <a:r>
              <a:t>UX matters!</a:t>
            </a:r>
          </a:p>
        </p:txBody>
      </p:sp>
      <p:sp>
        <p:nvSpPr>
          <p:cNvPr id="283" name="Chat UI"/>
          <p:cNvSpPr txBox="1">
            <a:spLocks noGrp="1"/>
          </p:cNvSpPr>
          <p:nvPr>
            <p:ph type="title"/>
          </p:nvPr>
        </p:nvSpPr>
        <p:spPr>
          <a:prstGeom prst="rect">
            <a:avLst/>
          </a:prstGeom>
        </p:spPr>
        <p:txBody>
          <a:bodyPr>
            <a:normAutofit fontScale="90000"/>
          </a:bodyPr>
          <a:lstStyle>
            <a:lvl1pPr defTabSz="233679">
              <a:spcBef>
                <a:spcPts val="0"/>
              </a:spcBef>
              <a:defRPr sz="6800"/>
            </a:lvl1pPr>
          </a:lstStyle>
          <a:p>
            <a:r>
              <a:t>Chat UI</a:t>
            </a:r>
          </a:p>
        </p:txBody>
      </p:sp>
      <p:pic>
        <p:nvPicPr>
          <p:cNvPr id="284" name="Inbox.png" descr="Inbox.png"/>
          <p:cNvPicPr>
            <a:picLocks noChangeAspect="1"/>
          </p:cNvPicPr>
          <p:nvPr/>
        </p:nvPicPr>
        <p:blipFill>
          <a:blip r:embed="rId2">
            <a:extLst/>
          </a:blip>
          <a:stretch>
            <a:fillRect/>
          </a:stretch>
        </p:blipFill>
        <p:spPr>
          <a:xfrm>
            <a:off x="7840917" y="2383021"/>
            <a:ext cx="9844375" cy="7383281"/>
          </a:xfrm>
          <a:prstGeom prst="rect">
            <a:avLst/>
          </a:prstGeom>
          <a:ln w="12700">
            <a:miter lim="400000"/>
          </a:ln>
        </p:spPr>
      </p:pic>
      <p:pic>
        <p:nvPicPr>
          <p:cNvPr id="285" name="login.png" descr="login.png"/>
          <p:cNvPicPr>
            <a:picLocks noChangeAspect="1"/>
          </p:cNvPicPr>
          <p:nvPr/>
        </p:nvPicPr>
        <p:blipFill>
          <a:blip r:embed="rId3">
            <a:extLst/>
          </a:blip>
          <a:stretch>
            <a:fillRect/>
          </a:stretch>
        </p:blipFill>
        <p:spPr>
          <a:xfrm>
            <a:off x="3916115" y="2403251"/>
            <a:ext cx="9790428" cy="7342821"/>
          </a:xfrm>
          <a:prstGeom prst="rect">
            <a:avLst/>
          </a:prstGeom>
          <a:ln w="12700">
            <a:miter lim="400000"/>
          </a:ln>
        </p:spPr>
      </p:pic>
      <p:pic>
        <p:nvPicPr>
          <p:cNvPr id="286" name="Signup.png" descr="Signup.png"/>
          <p:cNvPicPr>
            <a:picLocks noChangeAspect="1"/>
          </p:cNvPicPr>
          <p:nvPr/>
        </p:nvPicPr>
        <p:blipFill>
          <a:blip r:embed="rId4">
            <a:extLst/>
          </a:blip>
          <a:stretch>
            <a:fillRect/>
          </a:stretch>
        </p:blipFill>
        <p:spPr>
          <a:xfrm>
            <a:off x="-509578" y="2390278"/>
            <a:ext cx="10062085" cy="7546564"/>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28FC8CC-8F76-4B3C-BC55-D99A43392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92922"/>
            <a:ext cx="17340263" cy="11910647"/>
          </a:xfrm>
          <a:prstGeom prst="rect">
            <a:avLst/>
          </a:prstGeom>
        </p:spPr>
      </p:pic>
      <p:pic>
        <p:nvPicPr>
          <p:cNvPr id="5" name="Picture 4">
            <a:extLst>
              <a:ext uri="{FF2B5EF4-FFF2-40B4-BE49-F238E27FC236}">
                <a16:creationId xmlns:a16="http://schemas.microsoft.com/office/drawing/2014/main" id="{CC1B5B91-E414-4EE4-A4C1-4D4B486B01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1912" y="-159532"/>
            <a:ext cx="3176435" cy="238232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CA1685-DBA6-4C5B-B7D6-001AFACDE1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7340263" cy="11573074"/>
          </a:xfrm>
          <a:prstGeom prst="rect">
            <a:avLst/>
          </a:prstGeom>
        </p:spPr>
      </p:pic>
    </p:spTree>
    <p:extLst>
      <p:ext uri="{BB962C8B-B14F-4D97-AF65-F5344CB8AC3E}">
        <p14:creationId xmlns:p14="http://schemas.microsoft.com/office/powerpoint/2010/main" val="13670974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014E98D-5E02-4CC8-BFFB-C89BA4216A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362" y="3801208"/>
            <a:ext cx="7620000" cy="5715000"/>
          </a:xfrm>
          <a:prstGeom prst="rect">
            <a:avLst/>
          </a:prstGeom>
        </p:spPr>
      </p:pic>
      <p:sp>
        <p:nvSpPr>
          <p:cNvPr id="7" name="Edmodo">
            <a:extLst>
              <a:ext uri="{FF2B5EF4-FFF2-40B4-BE49-F238E27FC236}">
                <a16:creationId xmlns:a16="http://schemas.microsoft.com/office/drawing/2014/main" id="{F26A7E18-97FC-4308-9515-E2372EAE446F}"/>
              </a:ext>
            </a:extLst>
          </p:cNvPr>
          <p:cNvSpPr txBox="1">
            <a:spLocks/>
          </p:cNvSpPr>
          <p:nvPr/>
        </p:nvSpPr>
        <p:spPr>
          <a:xfrm>
            <a:off x="3484813" y="2137508"/>
            <a:ext cx="14990755" cy="4521200"/>
          </a:xfrm>
          <a:prstGeom prst="rect">
            <a:avLst/>
          </a:prstGeom>
        </p:spPr>
        <p:txBody>
          <a:bodyPr/>
          <a:lstStyle>
            <a:lvl1pPr marL="0" marR="0" indent="0" algn="ctr"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hueOff val="262910"/>
                    <a:satOff val="3867"/>
                    <a:lumOff val="-18039"/>
                  </a:schemeClr>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a:lstStyle>
          <a:p>
            <a:pPr hangingPunct="1"/>
            <a:r>
              <a:rPr lang="en-IN" sz="13800" dirty="0">
                <a:solidFill>
                  <a:srgbClr val="147FBE"/>
                </a:solidFill>
              </a:rPr>
              <a:t>How does it work?</a:t>
            </a:r>
          </a:p>
        </p:txBody>
      </p:sp>
    </p:spTree>
    <p:extLst>
      <p:ext uri="{BB962C8B-B14F-4D97-AF65-F5344CB8AC3E}">
        <p14:creationId xmlns:p14="http://schemas.microsoft.com/office/powerpoint/2010/main" val="428565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EAEEE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2A11E9-782F-48FD-8680-CDA5BFCC89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993" y="1315916"/>
            <a:ext cx="7620000" cy="5715000"/>
          </a:xfrm>
          <a:prstGeom prst="rect">
            <a:avLst/>
          </a:prstGeom>
        </p:spPr>
      </p:pic>
      <p:sp>
        <p:nvSpPr>
          <p:cNvPr id="10" name="Edmodo">
            <a:extLst>
              <a:ext uri="{FF2B5EF4-FFF2-40B4-BE49-F238E27FC236}">
                <a16:creationId xmlns:a16="http://schemas.microsoft.com/office/drawing/2014/main" id="{BEAECFA7-42F3-4717-A262-92BA81676EA4}"/>
              </a:ext>
            </a:extLst>
          </p:cNvPr>
          <p:cNvSpPr txBox="1">
            <a:spLocks/>
          </p:cNvSpPr>
          <p:nvPr/>
        </p:nvSpPr>
        <p:spPr>
          <a:xfrm>
            <a:off x="8670131" y="2394439"/>
            <a:ext cx="9021824" cy="1191846"/>
          </a:xfrm>
          <a:prstGeom prst="rect">
            <a:avLst/>
          </a:prstGeom>
        </p:spPr>
        <p:txBody>
          <a:bodyPr/>
          <a:lstStyle>
            <a:lvl1pPr marL="0" marR="0" indent="0" algn="ctr"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hueOff val="262910"/>
                    <a:satOff val="3867"/>
                    <a:lumOff val="-18039"/>
                  </a:schemeClr>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a:lstStyle>
          <a:p>
            <a:pPr marL="857250" indent="-857250" algn="l" hangingPunct="1">
              <a:buFont typeface="Arial" panose="020B0604020202020204" pitchFamily="34" charset="0"/>
              <a:buChar char="•"/>
            </a:pPr>
            <a:r>
              <a:rPr lang="en-IN" dirty="0">
                <a:solidFill>
                  <a:srgbClr val="F77600"/>
                </a:solidFill>
              </a:rPr>
              <a:t>AUTHENTICATION</a:t>
            </a:r>
          </a:p>
          <a:p>
            <a:pPr marL="857250" indent="-857250" algn="l" hangingPunct="1">
              <a:buFont typeface="Arial" panose="020B0604020202020204" pitchFamily="34" charset="0"/>
              <a:buChar char="•"/>
            </a:pPr>
            <a:r>
              <a:rPr lang="en-IN" dirty="0">
                <a:solidFill>
                  <a:srgbClr val="F77600"/>
                </a:solidFill>
              </a:rPr>
              <a:t>DATABASE</a:t>
            </a:r>
          </a:p>
          <a:p>
            <a:pPr marL="857250" indent="-857250" algn="l" hangingPunct="1">
              <a:buFont typeface="Arial" panose="020B0604020202020204" pitchFamily="34" charset="0"/>
              <a:buChar char="•"/>
            </a:pPr>
            <a:r>
              <a:rPr lang="en-IN" dirty="0">
                <a:solidFill>
                  <a:srgbClr val="F77600"/>
                </a:solidFill>
              </a:rPr>
              <a:t>STORAGE</a:t>
            </a:r>
          </a:p>
          <a:p>
            <a:pPr marL="857250" indent="-857250" algn="l" hangingPunct="1">
              <a:buFont typeface="Arial" panose="020B0604020202020204" pitchFamily="34" charset="0"/>
              <a:buChar char="•"/>
            </a:pPr>
            <a:r>
              <a:rPr lang="en-IN" dirty="0">
                <a:solidFill>
                  <a:srgbClr val="F77600"/>
                </a:solidFill>
              </a:rPr>
              <a:t>HOSTING</a:t>
            </a:r>
          </a:p>
          <a:p>
            <a:pPr marL="857250" indent="-857250" algn="l" hangingPunct="1">
              <a:buFont typeface="Arial" panose="020B0604020202020204" pitchFamily="34" charset="0"/>
              <a:buChar char="•"/>
            </a:pPr>
            <a:r>
              <a:rPr lang="en-IN" dirty="0">
                <a:solidFill>
                  <a:srgbClr val="F77600"/>
                </a:solidFill>
              </a:rPr>
              <a:t>ANALYTICS</a:t>
            </a:r>
          </a:p>
        </p:txBody>
      </p:sp>
      <p:sp>
        <p:nvSpPr>
          <p:cNvPr id="11" name="Edmodo">
            <a:extLst>
              <a:ext uri="{FF2B5EF4-FFF2-40B4-BE49-F238E27FC236}">
                <a16:creationId xmlns:a16="http://schemas.microsoft.com/office/drawing/2014/main" id="{BEE32774-EE9F-4049-B568-DEC8131906CB}"/>
              </a:ext>
            </a:extLst>
          </p:cNvPr>
          <p:cNvSpPr txBox="1">
            <a:spLocks/>
          </p:cNvSpPr>
          <p:nvPr/>
        </p:nvSpPr>
        <p:spPr>
          <a:xfrm>
            <a:off x="2257608" y="7245838"/>
            <a:ext cx="4454769" cy="1191846"/>
          </a:xfrm>
          <a:prstGeom prst="rect">
            <a:avLst/>
          </a:prstGeom>
        </p:spPr>
        <p:txBody>
          <a:bodyPr/>
          <a:lstStyle>
            <a:lvl1pPr marL="0" marR="0" indent="0" algn="ctr"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hueOff val="262910"/>
                    <a:satOff val="3867"/>
                    <a:lumOff val="-18039"/>
                  </a:schemeClr>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a:lstStyle>
          <a:p>
            <a:pPr hangingPunct="1"/>
            <a:r>
              <a:rPr lang="en-IN" sz="7200" dirty="0">
                <a:solidFill>
                  <a:srgbClr val="FDC200"/>
                </a:solidFill>
              </a:rPr>
              <a:t>Firebase</a:t>
            </a:r>
          </a:p>
        </p:txBody>
      </p:sp>
    </p:spTree>
    <p:extLst>
      <p:ext uri="{BB962C8B-B14F-4D97-AF65-F5344CB8AC3E}">
        <p14:creationId xmlns:p14="http://schemas.microsoft.com/office/powerpoint/2010/main" val="313679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D00AFF-147A-43E8-AA08-CD8FFA55CC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40" y="539265"/>
            <a:ext cx="9124461" cy="6843346"/>
          </a:xfrm>
          <a:prstGeom prst="rect">
            <a:avLst/>
          </a:prstGeom>
        </p:spPr>
      </p:pic>
      <p:sp>
        <p:nvSpPr>
          <p:cNvPr id="8" name="Edmodo">
            <a:extLst>
              <a:ext uri="{FF2B5EF4-FFF2-40B4-BE49-F238E27FC236}">
                <a16:creationId xmlns:a16="http://schemas.microsoft.com/office/drawing/2014/main" id="{55CD8B6B-B6E9-4458-B61F-043A7F092C83}"/>
              </a:ext>
            </a:extLst>
          </p:cNvPr>
          <p:cNvSpPr txBox="1">
            <a:spLocks/>
          </p:cNvSpPr>
          <p:nvPr/>
        </p:nvSpPr>
        <p:spPr>
          <a:xfrm>
            <a:off x="7896408" y="2966431"/>
            <a:ext cx="9021824" cy="1191846"/>
          </a:xfrm>
          <a:prstGeom prst="rect">
            <a:avLst/>
          </a:prstGeom>
        </p:spPr>
        <p:txBody>
          <a:bodyPr/>
          <a:lstStyle>
            <a:lvl1pPr marL="0" marR="0" indent="0" algn="ctr"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hueOff val="262910"/>
                    <a:satOff val="3867"/>
                    <a:lumOff val="-18039"/>
                  </a:schemeClr>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a:lstStyle>
          <a:p>
            <a:pPr marL="857250" indent="-857250" algn="l" hangingPunct="1">
              <a:buFont typeface="Arial" panose="020B0604020202020204" pitchFamily="34" charset="0"/>
              <a:buChar char="•"/>
            </a:pPr>
            <a:r>
              <a:rPr lang="en-IN" dirty="0">
                <a:solidFill>
                  <a:srgbClr val="3C81F8"/>
                </a:solidFill>
              </a:rPr>
              <a:t>Natural Language </a:t>
            </a:r>
          </a:p>
          <a:p>
            <a:pPr marL="857250" indent="-857250" algn="l" hangingPunct="1">
              <a:buFont typeface="Arial" panose="020B0604020202020204" pitchFamily="34" charset="0"/>
              <a:buChar char="•"/>
            </a:pPr>
            <a:r>
              <a:rPr lang="en-IN" dirty="0">
                <a:solidFill>
                  <a:srgbClr val="3C81F8"/>
                </a:solidFill>
              </a:rPr>
              <a:t>Analytics</a:t>
            </a:r>
          </a:p>
          <a:p>
            <a:pPr marL="857250" indent="-857250" algn="l" hangingPunct="1">
              <a:buFont typeface="Arial" panose="020B0604020202020204" pitchFamily="34" charset="0"/>
              <a:buChar char="•"/>
            </a:pPr>
            <a:r>
              <a:rPr lang="en-IN" dirty="0">
                <a:solidFill>
                  <a:srgbClr val="3C81F8"/>
                </a:solidFill>
              </a:rPr>
              <a:t>Cost management</a:t>
            </a:r>
          </a:p>
          <a:p>
            <a:pPr marL="857250" indent="-857250" algn="l" hangingPunct="1">
              <a:buFont typeface="Arial" panose="020B0604020202020204" pitchFamily="34" charset="0"/>
              <a:buChar char="•"/>
            </a:pPr>
            <a:r>
              <a:rPr lang="en-IN" dirty="0" err="1">
                <a:solidFill>
                  <a:srgbClr val="3C81F8"/>
                </a:solidFill>
              </a:rPr>
              <a:t>Api</a:t>
            </a:r>
            <a:r>
              <a:rPr lang="en-IN" dirty="0">
                <a:solidFill>
                  <a:srgbClr val="3C81F8"/>
                </a:solidFill>
              </a:rPr>
              <a:t> implementations</a:t>
            </a:r>
          </a:p>
        </p:txBody>
      </p:sp>
      <p:sp>
        <p:nvSpPr>
          <p:cNvPr id="9" name="Edmodo">
            <a:extLst>
              <a:ext uri="{FF2B5EF4-FFF2-40B4-BE49-F238E27FC236}">
                <a16:creationId xmlns:a16="http://schemas.microsoft.com/office/drawing/2014/main" id="{6ADD34D0-AFF1-4D20-8761-2996CB1B3B15}"/>
              </a:ext>
            </a:extLst>
          </p:cNvPr>
          <p:cNvSpPr txBox="1">
            <a:spLocks/>
          </p:cNvSpPr>
          <p:nvPr/>
        </p:nvSpPr>
        <p:spPr>
          <a:xfrm>
            <a:off x="2257607" y="6190765"/>
            <a:ext cx="4454769" cy="1191846"/>
          </a:xfrm>
          <a:prstGeom prst="rect">
            <a:avLst/>
          </a:prstGeom>
        </p:spPr>
        <p:txBody>
          <a:bodyPr/>
          <a:lstStyle>
            <a:lvl1pPr marL="0" marR="0" indent="0" algn="ctr"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hueOff val="262910"/>
                    <a:satOff val="3867"/>
                    <a:lumOff val="-18039"/>
                  </a:schemeClr>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a:lstStyle>
          <a:p>
            <a:pPr hangingPunct="1"/>
            <a:r>
              <a:rPr lang="en-IN" dirty="0">
                <a:solidFill>
                  <a:srgbClr val="D9D9D9"/>
                </a:solidFill>
              </a:rPr>
              <a:t>Google cloud</a:t>
            </a:r>
          </a:p>
        </p:txBody>
      </p:sp>
    </p:spTree>
    <p:extLst>
      <p:ext uri="{BB962C8B-B14F-4D97-AF65-F5344CB8AC3E}">
        <p14:creationId xmlns:p14="http://schemas.microsoft.com/office/powerpoint/2010/main" val="2434701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42EE58A-1D09-4FEA-B4D1-22AEA7E09114}"/>
              </a:ext>
            </a:extLst>
          </p:cNvPr>
          <p:cNvSpPr>
            <a:spLocks noGrp="1"/>
          </p:cNvSpPr>
          <p:nvPr>
            <p:ph type="body" sz="quarter" idx="13"/>
          </p:nvPr>
        </p:nvSpPr>
        <p:spPr/>
        <p:txBody>
          <a:bodyPr/>
          <a:lstStyle/>
          <a:p>
            <a:endParaRPr lang="en-IN"/>
          </a:p>
        </p:txBody>
      </p:sp>
      <p:sp>
        <p:nvSpPr>
          <p:cNvPr id="3" name="Title 2">
            <a:extLst>
              <a:ext uri="{FF2B5EF4-FFF2-40B4-BE49-F238E27FC236}">
                <a16:creationId xmlns:a16="http://schemas.microsoft.com/office/drawing/2014/main" id="{EFB55AC8-08D9-4FF3-A62F-DD55051BEFE7}"/>
              </a:ext>
            </a:extLst>
          </p:cNvPr>
          <p:cNvSpPr>
            <a:spLocks noGrp="1"/>
          </p:cNvSpPr>
          <p:nvPr>
            <p:ph type="title"/>
          </p:nvPr>
        </p:nvSpPr>
        <p:spPr/>
        <p:txBody>
          <a:bodyPr>
            <a:normAutofit fontScale="90000"/>
          </a:bodyPr>
          <a:lstStyle/>
          <a:p>
            <a:endParaRPr lang="en-IN" dirty="0"/>
          </a:p>
        </p:txBody>
      </p:sp>
      <p:sp>
        <p:nvSpPr>
          <p:cNvPr id="4" name="Text Placeholder 3">
            <a:extLst>
              <a:ext uri="{FF2B5EF4-FFF2-40B4-BE49-F238E27FC236}">
                <a16:creationId xmlns:a16="http://schemas.microsoft.com/office/drawing/2014/main" id="{33A2C1B7-9EEF-4E0A-B2CC-0E9B8F456972}"/>
              </a:ext>
            </a:extLst>
          </p:cNvPr>
          <p:cNvSpPr>
            <a:spLocks noGrp="1"/>
          </p:cNvSpPr>
          <p:nvPr>
            <p:ph type="body" idx="1"/>
          </p:nvPr>
        </p:nvSpPr>
        <p:spPr/>
        <p:txBody>
          <a:bodyPr/>
          <a:lstStyle/>
          <a:p>
            <a:endParaRPr lang="en-IN"/>
          </a:p>
        </p:txBody>
      </p:sp>
      <p:pic>
        <p:nvPicPr>
          <p:cNvPr id="6" name="Picture 5">
            <a:extLst>
              <a:ext uri="{FF2B5EF4-FFF2-40B4-BE49-F238E27FC236}">
                <a16:creationId xmlns:a16="http://schemas.microsoft.com/office/drawing/2014/main" id="{AB437A4B-0A51-45F3-B7A6-021E4B0BB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371" y="4876800"/>
            <a:ext cx="7224129" cy="3630125"/>
          </a:xfrm>
          <a:prstGeom prst="rect">
            <a:avLst/>
          </a:prstGeom>
        </p:spPr>
      </p:pic>
      <p:pic>
        <p:nvPicPr>
          <p:cNvPr id="8" name="Picture 7">
            <a:extLst>
              <a:ext uri="{FF2B5EF4-FFF2-40B4-BE49-F238E27FC236}">
                <a16:creationId xmlns:a16="http://schemas.microsoft.com/office/drawing/2014/main" id="{3EB705AD-C62C-46B2-A88A-7547B53DAD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8882" y="2589823"/>
            <a:ext cx="7816010" cy="5627077"/>
          </a:xfrm>
          <a:prstGeom prst="rect">
            <a:avLst/>
          </a:prstGeom>
        </p:spPr>
      </p:pic>
      <p:sp>
        <p:nvSpPr>
          <p:cNvPr id="9" name="Edmodo">
            <a:extLst>
              <a:ext uri="{FF2B5EF4-FFF2-40B4-BE49-F238E27FC236}">
                <a16:creationId xmlns:a16="http://schemas.microsoft.com/office/drawing/2014/main" id="{8B5DA747-D974-4723-91FB-F1021FA255BD}"/>
              </a:ext>
            </a:extLst>
          </p:cNvPr>
          <p:cNvSpPr txBox="1">
            <a:spLocks/>
          </p:cNvSpPr>
          <p:nvPr/>
        </p:nvSpPr>
        <p:spPr>
          <a:xfrm>
            <a:off x="2398285" y="2011484"/>
            <a:ext cx="7224128" cy="1463431"/>
          </a:xfrm>
          <a:prstGeom prst="rect">
            <a:avLst/>
          </a:prstGeom>
        </p:spPr>
        <p:txBody>
          <a:bodyPr/>
          <a:lstStyle>
            <a:lvl1pPr marL="0" marR="0" indent="0" algn="ctr"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hueOff val="262910"/>
                    <a:satOff val="3867"/>
                    <a:lumOff val="-18039"/>
                  </a:schemeClr>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a:lstStyle>
          <a:p>
            <a:pPr hangingPunct="1"/>
            <a:r>
              <a:rPr lang="en-IN" sz="8000" b="1" dirty="0">
                <a:solidFill>
                  <a:srgbClr val="4285F4"/>
                </a:solidFill>
              </a:rPr>
              <a:t>Concurrency</a:t>
            </a:r>
          </a:p>
        </p:txBody>
      </p:sp>
    </p:spTree>
    <p:extLst>
      <p:ext uri="{BB962C8B-B14F-4D97-AF65-F5344CB8AC3E}">
        <p14:creationId xmlns:p14="http://schemas.microsoft.com/office/powerpoint/2010/main" val="356473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CBF4BB"/>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921207-F8B7-462D-8796-D6A03D4BE4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70131" y="1625500"/>
            <a:ext cx="8670132" cy="6502599"/>
          </a:xfrm>
          <a:prstGeom prst="rect">
            <a:avLst/>
          </a:prstGeom>
        </p:spPr>
      </p:pic>
      <p:sp>
        <p:nvSpPr>
          <p:cNvPr id="176" name="Existing System"/>
          <p:cNvSpPr txBox="1">
            <a:spLocks noGrp="1"/>
          </p:cNvSpPr>
          <p:nvPr>
            <p:ph type="title"/>
          </p:nvPr>
        </p:nvSpPr>
        <p:spPr>
          <a:xfrm>
            <a:off x="-415254" y="2677160"/>
            <a:ext cx="12192000" cy="4521200"/>
          </a:xfrm>
          <a:prstGeom prst="rect">
            <a:avLst/>
          </a:prstGeom>
        </p:spPr>
        <p:txBody>
          <a:bodyPr/>
          <a:lstStyle>
            <a:lvl1pPr>
              <a:defRPr>
                <a:solidFill>
                  <a:schemeClr val="accent1">
                    <a:hueOff val="-84091"/>
                    <a:satOff val="15316"/>
                    <a:lumOff val="24313"/>
                  </a:schemeClr>
                </a:solidFill>
              </a:defRPr>
            </a:lvl1pPr>
          </a:lstStyle>
          <a:p>
            <a:pPr algn="ctr"/>
            <a:r>
              <a:rPr dirty="0">
                <a:solidFill>
                  <a:srgbClr val="267F1F"/>
                </a:solidFill>
              </a:rPr>
              <a:t>Existing System</a:t>
            </a:r>
            <a:r>
              <a:rPr lang="en-IN" dirty="0">
                <a:solidFill>
                  <a:srgbClr val="267F1F"/>
                </a:solidFill>
              </a:rPr>
              <a:t>s</a:t>
            </a:r>
            <a:endParaRPr dirty="0">
              <a:solidFill>
                <a:srgbClr val="267F1F"/>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hueOff val="262910"/>
            <a:satOff val="3867"/>
            <a:lumOff val="-18039"/>
          </a:schemeClr>
        </a:solidFill>
        <a:effectLst/>
      </p:bgPr>
    </p:bg>
    <p:spTree>
      <p:nvGrpSpPr>
        <p:cNvPr id="1" name=""/>
        <p:cNvGrpSpPr/>
        <p:nvPr/>
      </p:nvGrpSpPr>
      <p:grpSpPr>
        <a:xfrm>
          <a:off x="0" y="0"/>
          <a:ext cx="0" cy="0"/>
          <a:chOff x="0" y="0"/>
          <a:chExt cx="0" cy="0"/>
        </a:xfrm>
      </p:grpSpPr>
      <p:sp>
        <p:nvSpPr>
          <p:cNvPr id="180" name="Limitations"/>
          <p:cNvSpPr txBox="1">
            <a:spLocks noGrp="1"/>
          </p:cNvSpPr>
          <p:nvPr>
            <p:ph type="body" idx="13"/>
          </p:nvPr>
        </p:nvSpPr>
        <p:spPr>
          <a:xfrm>
            <a:off x="9098330" y="1099457"/>
            <a:ext cx="6705600" cy="1288751"/>
          </a:xfrm>
          <a:prstGeom prst="rect">
            <a:avLst/>
          </a:prstGeom>
        </p:spPr>
        <p:txBody>
          <a:bodyPr/>
          <a:lstStyle>
            <a:lvl1pPr>
              <a:defRPr u="sng">
                <a:solidFill>
                  <a:schemeClr val="accent1">
                    <a:hueOff val="-84091"/>
                    <a:satOff val="15316"/>
                    <a:lumOff val="24313"/>
                  </a:schemeClr>
                </a:solidFill>
              </a:defRPr>
            </a:lvl1pPr>
          </a:lstStyle>
          <a:p>
            <a:r>
              <a:rPr dirty="0"/>
              <a:t>Limitations</a:t>
            </a:r>
          </a:p>
        </p:txBody>
      </p:sp>
      <p:sp>
        <p:nvSpPr>
          <p:cNvPr id="181" name="1. Contains ads.…"/>
          <p:cNvSpPr txBox="1">
            <a:spLocks noGrp="1"/>
          </p:cNvSpPr>
          <p:nvPr>
            <p:ph type="body" idx="15"/>
          </p:nvPr>
        </p:nvSpPr>
        <p:spPr>
          <a:xfrm>
            <a:off x="9098330" y="3272893"/>
            <a:ext cx="7334598" cy="4736874"/>
          </a:xfrm>
          <a:prstGeom prst="rect">
            <a:avLst/>
          </a:prstGeom>
        </p:spPr>
        <p:txBody>
          <a:bodyPr/>
          <a:lstStyle/>
          <a:p>
            <a:pPr>
              <a:lnSpc>
                <a:spcPct val="150000"/>
              </a:lnSpc>
              <a:defRPr sz="4100">
                <a:solidFill>
                  <a:schemeClr val="accent1">
                    <a:hueOff val="-84091"/>
                    <a:satOff val="15316"/>
                    <a:lumOff val="24313"/>
                  </a:schemeClr>
                </a:solidFill>
                <a:latin typeface="Avenir Next"/>
                <a:ea typeface="Avenir Next"/>
                <a:cs typeface="Avenir Next"/>
                <a:sym typeface="Avenir Next"/>
              </a:defRPr>
            </a:pPr>
            <a:r>
              <a:rPr dirty="0"/>
              <a:t>1. Contains ads</a:t>
            </a:r>
          </a:p>
          <a:p>
            <a:pPr>
              <a:lnSpc>
                <a:spcPct val="150000"/>
              </a:lnSpc>
              <a:defRPr sz="4100">
                <a:solidFill>
                  <a:schemeClr val="accent1">
                    <a:hueOff val="-84091"/>
                    <a:satOff val="15316"/>
                    <a:lumOff val="24313"/>
                  </a:schemeClr>
                </a:solidFill>
                <a:latin typeface="Avenir Next"/>
                <a:ea typeface="Avenir Next"/>
                <a:cs typeface="Avenir Next"/>
                <a:sym typeface="Avenir Next"/>
              </a:defRPr>
            </a:pPr>
            <a:r>
              <a:rPr dirty="0"/>
              <a:t>2. No sorting algorithm</a:t>
            </a:r>
          </a:p>
          <a:p>
            <a:pPr>
              <a:lnSpc>
                <a:spcPct val="150000"/>
              </a:lnSpc>
              <a:defRPr sz="4100">
                <a:solidFill>
                  <a:schemeClr val="accent1">
                    <a:hueOff val="-84091"/>
                    <a:satOff val="15316"/>
                    <a:lumOff val="24313"/>
                  </a:schemeClr>
                </a:solidFill>
                <a:latin typeface="Avenir Next"/>
                <a:ea typeface="Avenir Next"/>
                <a:cs typeface="Avenir Next"/>
                <a:sym typeface="Avenir Next"/>
              </a:defRPr>
            </a:pPr>
            <a:r>
              <a:rPr dirty="0"/>
              <a:t>3. One sided communication</a:t>
            </a:r>
          </a:p>
          <a:p>
            <a:pPr>
              <a:lnSpc>
                <a:spcPct val="150000"/>
              </a:lnSpc>
              <a:defRPr sz="4100">
                <a:solidFill>
                  <a:schemeClr val="accent1">
                    <a:hueOff val="-84091"/>
                    <a:satOff val="15316"/>
                    <a:lumOff val="24313"/>
                  </a:schemeClr>
                </a:solidFill>
                <a:latin typeface="Avenir Next"/>
                <a:ea typeface="Avenir Next"/>
                <a:cs typeface="Avenir Next"/>
                <a:sym typeface="Avenir Next"/>
              </a:defRPr>
            </a:pPr>
            <a:r>
              <a:rPr dirty="0"/>
              <a:t>4. No control on account</a:t>
            </a:r>
            <a:endParaRPr lang="en-IN" dirty="0"/>
          </a:p>
          <a:p>
            <a:pPr>
              <a:lnSpc>
                <a:spcPct val="150000"/>
              </a:lnSpc>
              <a:defRPr sz="4100">
                <a:solidFill>
                  <a:schemeClr val="accent1">
                    <a:hueOff val="-84091"/>
                    <a:satOff val="15316"/>
                    <a:lumOff val="24313"/>
                  </a:schemeClr>
                </a:solidFill>
                <a:latin typeface="Avenir Next"/>
                <a:ea typeface="Avenir Next"/>
                <a:cs typeface="Avenir Next"/>
                <a:sym typeface="Avenir Next"/>
              </a:defRPr>
            </a:pPr>
            <a:r>
              <a:rPr lang="en-IN" dirty="0"/>
              <a:t>5. Not freely available</a:t>
            </a:r>
            <a:endParaRPr dirty="0"/>
          </a:p>
        </p:txBody>
      </p:sp>
      <p:sp>
        <p:nvSpPr>
          <p:cNvPr id="6" name="Edmodo">
            <a:extLst>
              <a:ext uri="{FF2B5EF4-FFF2-40B4-BE49-F238E27FC236}">
                <a16:creationId xmlns:a16="http://schemas.microsoft.com/office/drawing/2014/main" id="{4364030D-C6EA-4CAA-9A9C-97360702B0B0}"/>
              </a:ext>
            </a:extLst>
          </p:cNvPr>
          <p:cNvSpPr txBox="1">
            <a:spLocks/>
          </p:cNvSpPr>
          <p:nvPr/>
        </p:nvSpPr>
        <p:spPr>
          <a:xfrm>
            <a:off x="-1626448" y="4203190"/>
            <a:ext cx="12192000" cy="4521200"/>
          </a:xfrm>
          <a:prstGeom prst="rect">
            <a:avLst/>
          </a:prstGeom>
        </p:spPr>
        <p:txBody>
          <a:bodyPr/>
          <a:lstStyle>
            <a:lvl1pPr marL="0" marR="0" indent="0" algn="ctr"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hueOff val="262910"/>
                    <a:satOff val="3867"/>
                    <a:lumOff val="-18039"/>
                  </a:schemeClr>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ln>
                  <a:noFill/>
                </a:ln>
                <a:solidFill>
                  <a:schemeClr val="accent1"/>
                </a:solidFill>
                <a:uFillTx/>
                <a:latin typeface="+mn-lt"/>
                <a:ea typeface="+mn-ea"/>
                <a:cs typeface="+mn-cs"/>
                <a:sym typeface="DIN Condensed"/>
              </a:defRPr>
            </a:lvl9pPr>
          </a:lstStyle>
          <a:p>
            <a:pPr hangingPunct="1"/>
            <a:r>
              <a:rPr lang="en-IN" sz="13800" dirty="0">
                <a:solidFill>
                  <a:schemeClr val="accent1">
                    <a:lumMod val="20000"/>
                    <a:lumOff val="80000"/>
                  </a:schemeClr>
                </a:solidFill>
              </a:rPr>
              <a:t>Edmodo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101</TotalTime>
  <Words>645</Words>
  <Application>Microsoft Office PowerPoint</Application>
  <PresentationFormat>Custom</PresentationFormat>
  <Paragraphs>151</Paragraphs>
  <Slides>37</Slides>
  <Notes>1</Notes>
  <HiddenSlides>1</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Avenir Next</vt:lpstr>
      <vt:lpstr>Avenir Next Medium</vt:lpstr>
      <vt:lpstr>DIN Alternate</vt:lpstr>
      <vt:lpstr>DIN Condensed</vt:lpstr>
      <vt:lpstr>Helvetica</vt:lpstr>
      <vt:lpstr>Helvetica Neue</vt:lpstr>
      <vt:lpstr>New_Template7</vt:lpstr>
      <vt:lpstr>Man of Notes</vt:lpstr>
      <vt:lpstr>PowerPoint Presentation</vt:lpstr>
      <vt:lpstr>PowerPoint Presentation</vt:lpstr>
      <vt:lpstr>PowerPoint Presentation</vt:lpstr>
      <vt:lpstr>PowerPoint Presentation</vt:lpstr>
      <vt:lpstr>PowerPoint Presentation</vt:lpstr>
      <vt:lpstr>PowerPoint Presentation</vt:lpstr>
      <vt:lpstr>Existing Systems</vt:lpstr>
      <vt:lpstr>PowerPoint Presentation</vt:lpstr>
      <vt:lpstr>PowerPoint Presentation</vt:lpstr>
      <vt:lpstr>PowerPoint Presentation</vt:lpstr>
      <vt:lpstr>Proposed System</vt:lpstr>
      <vt:lpstr>PowerPoint Presentation</vt:lpstr>
      <vt:lpstr>Hardware &amp; Software Requirements</vt:lpstr>
      <vt:lpstr>Android App</vt:lpstr>
      <vt:lpstr>Functional Requirements</vt:lpstr>
      <vt:lpstr>PowerPoint Presentation</vt:lpstr>
      <vt:lpstr>PowerPoint Presentation</vt:lpstr>
      <vt:lpstr>PowerPoint Presentation</vt:lpstr>
      <vt:lpstr>PowerPoint Presentation</vt:lpstr>
      <vt:lpstr>PowerPoint Presentation</vt:lpstr>
      <vt:lpstr>Database design</vt:lpstr>
      <vt:lpstr>Database design</vt:lpstr>
      <vt:lpstr>Database design</vt:lpstr>
      <vt:lpstr>PowerPoint Presentation</vt:lpstr>
      <vt:lpstr>Level 0</vt:lpstr>
      <vt:lpstr>Level 1</vt:lpstr>
      <vt:lpstr>Level 2</vt:lpstr>
      <vt:lpstr>Realtime Database design</vt:lpstr>
      <vt:lpstr>User-Interface</vt:lpstr>
      <vt:lpstr>Splash  Screen</vt:lpstr>
      <vt:lpstr>App Startup</vt:lpstr>
      <vt:lpstr>Notes Reader</vt:lpstr>
      <vt:lpstr>Chat UI</vt:lpstr>
      <vt:lpstr>Chat UI</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 of Notes</dc:title>
  <cp:lastModifiedBy>Maheep Bhagwani</cp:lastModifiedBy>
  <cp:revision>52</cp:revision>
  <dcterms:modified xsi:type="dcterms:W3CDTF">2019-03-19T06:31:51Z</dcterms:modified>
</cp:coreProperties>
</file>